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iZfehwSGxSN26Vh0PK98H3zTw2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E6CEA0-23A2-4F26-930F-BF95F4B38797}">
  <a:tblStyle styleId="{05E6CEA0-23A2-4F26-930F-BF95F4B387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7" orient="horz"/>
        <p:guide pos="383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0" name="Google Shape;3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1" name="Google Shape;351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2" name="Google Shape;37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6" name="Google Shape;396;p17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97" name="Google Shape;397;p17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6" name="Google Shape;41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41a2d099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2" name="Google Shape;442;g2b41a2d099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2b41a2d099d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8" name="Google Shape;468;p20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69" name="Google Shape;469;p20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9" name="Google Shape;489;p21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90" name="Google Shape;490;p21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0" name="Google Shape;510;p22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11" name="Google Shape;511;p22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2" name="Google Shape;532;p23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33" name="Google Shape;533;p23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3" name="Google Shape;553;p24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54" name="Google Shape;554;p24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5" name="Google Shape;575;p25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76" name="Google Shape;576;p25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1" name="Google Shape;601;p26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02" name="Google Shape;602;p26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7" name="Google Shape;627;p27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28" name="Google Shape;628;p27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48" name="Google Shape;648;p28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49" name="Google Shape;649;p28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0" name="Google Shape;670;p29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71" name="Google Shape;671;p29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1" name="Google Shape;691;p30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92" name="Google Shape;692;p30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2" name="Google Shape;712;p31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13" name="Google Shape;713;p31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8" name="Google Shape;738;p32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39" name="Google Shape;739;p32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4" name="Google Shape;764;p33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65" name="Google Shape;765;p33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0" name="Google Shape;790;p34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91" name="Google Shape;791;p34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6" name="Google Shape;816;p35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17" name="Google Shape;817;p35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2" name="Google Shape;84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3" name="Google Shape;843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8" name="Google Shape;868;p37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69" name="Google Shape;869;p37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1" name="Google Shape;891;p38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92" name="Google Shape;892;p38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2" name="Google Shape;912;p39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13" name="Google Shape;913;p39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None/>
            </a:pPr>
            <a:fld id="{00000000-1234-1234-1234-123412341234}" type="slidenum">
              <a:rPr b="0" i="0" lang="ko-KR" sz="12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8" name="Google Shape;268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9" name="Google Shape;2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9" name="Google Shape;30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5"/>
          <p:cNvSpPr txBox="1"/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5"/>
          <p:cNvSpPr txBox="1"/>
          <p:nvPr>
            <p:ph idx="1" type="subTitle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5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5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4"/>
          <p:cNvSpPr txBox="1"/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4"/>
          <p:cNvSpPr txBox="1"/>
          <p:nvPr>
            <p:ph idx="1" type="body"/>
          </p:nvPr>
        </p:nvSpPr>
        <p:spPr>
          <a:xfrm rot="5400000">
            <a:off x="3832225" y="-1622425"/>
            <a:ext cx="4525963" cy="10971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4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4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5"/>
          <p:cNvSpPr txBox="1"/>
          <p:nvPr>
            <p:ph type="title"/>
          </p:nvPr>
        </p:nvSpPr>
        <p:spPr>
          <a:xfrm rot="5400000">
            <a:off x="10685808" y="1372898"/>
            <a:ext cx="5851525" cy="3655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5"/>
          <p:cNvSpPr txBox="1"/>
          <p:nvPr>
            <p:ph idx="1" type="body"/>
          </p:nvPr>
        </p:nvSpPr>
        <p:spPr>
          <a:xfrm rot="5400000">
            <a:off x="3271031" y="-2183697"/>
            <a:ext cx="5851525" cy="107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5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5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6"/>
          <p:cNvSpPr txBox="1"/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6"/>
          <p:cNvSpPr txBox="1"/>
          <p:nvPr>
            <p:ph idx="1" type="body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6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6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7"/>
          <p:cNvSpPr txBox="1"/>
          <p:nvPr>
            <p:ph type="title"/>
          </p:nvPr>
        </p:nvSpPr>
        <p:spPr>
          <a:xfrm>
            <a:off x="962959" y="4406901"/>
            <a:ext cx="1036185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7"/>
          <p:cNvSpPr txBox="1"/>
          <p:nvPr>
            <p:ph idx="1" type="body"/>
          </p:nvPr>
        </p:nvSpPr>
        <p:spPr>
          <a:xfrm>
            <a:off x="962959" y="2906713"/>
            <a:ext cx="10361851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7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7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8"/>
          <p:cNvSpPr txBox="1"/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8"/>
          <p:cNvSpPr txBox="1"/>
          <p:nvPr>
            <p:ph idx="1" type="body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8"/>
          <p:cNvSpPr txBox="1"/>
          <p:nvPr>
            <p:ph idx="2" type="body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8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8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9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9"/>
          <p:cNvSpPr txBox="1"/>
          <p:nvPr>
            <p:ph idx="1" type="body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9"/>
          <p:cNvSpPr txBox="1"/>
          <p:nvPr>
            <p:ph idx="2" type="body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9"/>
          <p:cNvSpPr txBox="1"/>
          <p:nvPr>
            <p:ph idx="3" type="body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9"/>
          <p:cNvSpPr txBox="1"/>
          <p:nvPr>
            <p:ph idx="4" type="body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9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9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0"/>
          <p:cNvSpPr txBox="1"/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0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0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1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1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2"/>
          <p:cNvSpPr txBox="1"/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2"/>
          <p:cNvSpPr txBox="1"/>
          <p:nvPr>
            <p:ph idx="1" type="body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72"/>
          <p:cNvSpPr txBox="1"/>
          <p:nvPr>
            <p:ph idx="2" type="body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7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2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2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3"/>
          <p:cNvSpPr txBox="1"/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3"/>
          <p:cNvSpPr/>
          <p:nvPr>
            <p:ph idx="2" type="pic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3"/>
          <p:cNvSpPr txBox="1"/>
          <p:nvPr>
            <p:ph idx="1" type="body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7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3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3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64"/>
          <p:cNvSpPr txBox="1"/>
          <p:nvPr>
            <p:ph idx="1" type="body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6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64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64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24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60.jp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0" Type="http://schemas.openxmlformats.org/officeDocument/2006/relationships/image" Target="../media/image12.png"/><Relationship Id="rId9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7.jp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07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rgbClr val="007635">
                  <a:alpha val="90588"/>
                </a:srgbClr>
              </a:gs>
              <a:gs pos="100000">
                <a:srgbClr val="004D86">
                  <a:alpha val="8627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3215005" y="549275"/>
            <a:ext cx="5760720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3776980" y="2433955"/>
            <a:ext cx="4566920" cy="1282700"/>
            <a:chOff x="3776980" y="2433955"/>
            <a:chExt cx="4566920" cy="1282700"/>
          </a:xfrm>
        </p:grpSpPr>
        <p:cxnSp>
          <p:nvCxnSpPr>
            <p:cNvPr id="93" name="Google Shape;93;p1"/>
            <p:cNvCxnSpPr/>
            <p:nvPr/>
          </p:nvCxnSpPr>
          <p:spPr>
            <a:xfrm>
              <a:off x="3776980" y="3716655"/>
              <a:ext cx="4566920" cy="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94" name="Google Shape;94;p1"/>
            <p:cNvSpPr txBox="1"/>
            <p:nvPr/>
          </p:nvSpPr>
          <p:spPr>
            <a:xfrm>
              <a:off x="4731385" y="2433955"/>
              <a:ext cx="2794635" cy="995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900"/>
                <a:buFont typeface="Arial"/>
                <a:buNone/>
              </a:pPr>
              <a:r>
                <a:rPr b="1" lang="ko-KR" sz="59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Furni</a:t>
              </a:r>
              <a:endParaRPr b="1" i="0" sz="5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5" name="Google Shape;95;p1"/>
          <p:cNvSpPr txBox="1"/>
          <p:nvPr/>
        </p:nvSpPr>
        <p:spPr>
          <a:xfrm>
            <a:off x="2430780" y="3542030"/>
            <a:ext cx="7329805" cy="1169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-KR" sz="2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공공데이터 융합 자바/스프링 개발자 </a:t>
            </a:r>
            <a:endParaRPr b="1" sz="2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-KR" sz="2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양성과정(25)</a:t>
            </a:r>
            <a:endParaRPr b="1" i="0" sz="2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6580" y="4469130"/>
            <a:ext cx="3416300" cy="237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"/>
          <p:cNvSpPr txBox="1"/>
          <p:nvPr/>
        </p:nvSpPr>
        <p:spPr>
          <a:xfrm>
            <a:off x="488950" y="765175"/>
            <a:ext cx="3096895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내용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13"/>
          <p:cNvSpPr txBox="1"/>
          <p:nvPr/>
        </p:nvSpPr>
        <p:spPr>
          <a:xfrm>
            <a:off x="407035" y="2170430"/>
            <a:ext cx="7990205" cy="437007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075" lIns="70475" spcFirstLastPara="1" rIns="70475" wrap="square" tIns="70475">
            <a:noAutofit/>
          </a:bodyPr>
          <a:lstStyle/>
          <a:p>
            <a:pPr indent="-27939" lvl="0" marL="838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Arial"/>
              <a:buNone/>
            </a:pPr>
            <a:r>
              <a:t/>
            </a:r>
            <a:endParaRPr b="0" i="0" sz="88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13"/>
          <p:cNvSpPr/>
          <p:nvPr/>
        </p:nvSpPr>
        <p:spPr>
          <a:xfrm>
            <a:off x="8725360" y="3424240"/>
            <a:ext cx="33339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뷰티 스토어</a:t>
            </a: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프로세스를 이해하고 이에 따라 필요한 테이블 작성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13"/>
          <p:cNvSpPr txBox="1"/>
          <p:nvPr/>
        </p:nvSpPr>
        <p:spPr>
          <a:xfrm>
            <a:off x="452755" y="1670050"/>
            <a:ext cx="7739380" cy="305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테이블정의서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3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8" name="Google Shape;338;p13"/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339" name="Google Shape;339;p13"/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p13"/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p13"/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p13"/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8" name="Google Shape;34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63" y="2233925"/>
            <a:ext cx="701992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"/>
          <p:cNvSpPr txBox="1"/>
          <p:nvPr/>
        </p:nvSpPr>
        <p:spPr>
          <a:xfrm>
            <a:off x="488950" y="765175"/>
            <a:ext cx="31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내용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14"/>
          <p:cNvSpPr/>
          <p:nvPr/>
        </p:nvSpPr>
        <p:spPr>
          <a:xfrm>
            <a:off x="8761730" y="2286000"/>
            <a:ext cx="3264000" cy="3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메뉴, 표, 검색바 등 표준화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페이징, 버튼, 리스트 등 스타일 표준화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폰트 스타일, 크기, 굵기 표준화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 txBox="1"/>
          <p:nvPr/>
        </p:nvSpPr>
        <p:spPr>
          <a:xfrm>
            <a:off x="492760" y="1540510"/>
            <a:ext cx="7739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메인 </a:t>
            </a:r>
            <a:r>
              <a:rPr b="0" i="0" lang="ko-KR" sz="2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4"/>
          <p:cNvSpPr txBox="1"/>
          <p:nvPr/>
        </p:nvSpPr>
        <p:spPr>
          <a:xfrm>
            <a:off x="323850" y="2091690"/>
            <a:ext cx="7934400" cy="4511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075" lIns="70475" spcFirstLastPara="1" rIns="70475" wrap="square" tIns="70475">
            <a:noAutofit/>
          </a:bodyPr>
          <a:lstStyle/>
          <a:p>
            <a:pPr indent="-27939" lvl="0" marL="838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Arial"/>
              <a:buNone/>
            </a:pPr>
            <a:r>
              <a:t/>
            </a:r>
            <a:endParaRPr b="0" i="0" sz="88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0" y="-5080"/>
            <a:ext cx="12192000" cy="6210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9" name="Google Shape;359;p14"/>
          <p:cNvGrpSpPr/>
          <p:nvPr/>
        </p:nvGrpSpPr>
        <p:grpSpPr>
          <a:xfrm>
            <a:off x="4453440" y="43179"/>
            <a:ext cx="7508375" cy="590814"/>
            <a:chOff x="4453440" y="43179"/>
            <a:chExt cx="7508375" cy="590814"/>
          </a:xfrm>
        </p:grpSpPr>
        <p:sp>
          <p:nvSpPr>
            <p:cNvPr id="360" name="Google Shape;360;p14"/>
            <p:cNvSpPr/>
            <p:nvPr/>
          </p:nvSpPr>
          <p:spPr>
            <a:xfrm flipH="1">
              <a:off x="4453440" y="66358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 flipH="1">
              <a:off x="5554035" y="66993"/>
              <a:ext cx="8655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 flipH="1">
              <a:off x="6656890" y="66358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flipH="1">
              <a:off x="7733215" y="66358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flipH="1">
              <a:off x="8788442" y="66675"/>
              <a:ext cx="866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flipH="1">
              <a:off x="9962065" y="66358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p14"/>
            <p:cNvSpPr/>
            <p:nvPr/>
          </p:nvSpPr>
          <p:spPr>
            <a:xfrm flipH="1">
              <a:off x="11098715" y="66358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 flipH="1">
              <a:off x="7733215" y="48895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 flipH="1">
              <a:off x="8788441" y="43179"/>
              <a:ext cx="866100" cy="5784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9" name="Google Shape;3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950" y="2301253"/>
            <a:ext cx="7141603" cy="409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"/>
          <p:cNvSpPr txBox="1"/>
          <p:nvPr/>
        </p:nvSpPr>
        <p:spPr>
          <a:xfrm>
            <a:off x="488950" y="765175"/>
            <a:ext cx="3194685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내용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16"/>
          <p:cNvSpPr/>
          <p:nvPr/>
        </p:nvSpPr>
        <p:spPr>
          <a:xfrm>
            <a:off x="9153230" y="3358790"/>
            <a:ext cx="28086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model1 방식의  dao,vo,view를 사용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16"/>
          <p:cNvSpPr txBox="1"/>
          <p:nvPr/>
        </p:nvSpPr>
        <p:spPr>
          <a:xfrm>
            <a:off x="509905" y="1651000"/>
            <a:ext cx="7739380" cy="305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개발 : </a:t>
            </a:r>
            <a:r>
              <a:rPr b="0" i="0" lang="ko-KR" sz="2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TAP</a:t>
            </a: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프로세스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6"/>
          <p:cNvSpPr txBox="1"/>
          <p:nvPr/>
        </p:nvSpPr>
        <p:spPr>
          <a:xfrm>
            <a:off x="299720" y="2112010"/>
            <a:ext cx="8622030" cy="44538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075" lIns="70475" spcFirstLastPara="1" rIns="70475" wrap="square" tIns="70475">
            <a:noAutofit/>
          </a:bodyPr>
          <a:lstStyle/>
          <a:p>
            <a:pPr indent="-27939" lvl="0" marL="838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Arial"/>
              <a:buNone/>
            </a:pPr>
            <a:r>
              <a:t/>
            </a:r>
            <a:endParaRPr b="0" i="0" sz="88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16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0" name="Google Shape;380;p16"/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381" name="Google Shape;381;p16"/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p16"/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4" name="Google Shape;384;p16"/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5" name="Google Shape;385;p16"/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p16"/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16"/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9" name="Google Shape;389;p16"/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90" name="Google Shape;3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00" y="2195825"/>
            <a:ext cx="1753337" cy="41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931500" y="6331900"/>
            <a:ext cx="1754250" cy="2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688" y="2195826"/>
            <a:ext cx="1897623" cy="43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1250" y="2195825"/>
            <a:ext cx="2005666" cy="437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"/>
          <p:cNvSpPr txBox="1"/>
          <p:nvPr/>
        </p:nvSpPr>
        <p:spPr>
          <a:xfrm>
            <a:off x="488950" y="765175"/>
            <a:ext cx="3195320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내용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17"/>
          <p:cNvSpPr/>
          <p:nvPr/>
        </p:nvSpPr>
        <p:spPr>
          <a:xfrm>
            <a:off x="7037430" y="3187795"/>
            <a:ext cx="28467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정의서와 기능 정의서를 토대로 체계적으로 관리하도록 설계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17"/>
          <p:cNvSpPr txBox="1"/>
          <p:nvPr/>
        </p:nvSpPr>
        <p:spPr>
          <a:xfrm>
            <a:off x="509905" y="1651000"/>
            <a:ext cx="7739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개발 : </a:t>
            </a:r>
            <a:r>
              <a:rPr b="0" i="0" lang="ko-KR" sz="2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TAP</a:t>
            </a: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프로세스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7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3" name="Google Shape;403;p17"/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404" name="Google Shape;404;p17"/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17"/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17"/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7" name="Google Shape;407;p17"/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8" name="Google Shape;408;p17"/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9" name="Google Shape;409;p17"/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p17"/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1" name="Google Shape;411;p17"/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2" name="Google Shape;412;p17"/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13" name="Google Shape;4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50" y="2091625"/>
            <a:ext cx="5212599" cy="45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"/>
          <p:cNvSpPr txBox="1"/>
          <p:nvPr/>
        </p:nvSpPr>
        <p:spPr>
          <a:xfrm>
            <a:off x="488950" y="765175"/>
            <a:ext cx="315468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내용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18"/>
          <p:cNvSpPr txBox="1"/>
          <p:nvPr/>
        </p:nvSpPr>
        <p:spPr>
          <a:xfrm>
            <a:off x="488950" y="2234565"/>
            <a:ext cx="11633200" cy="45294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0" lvl="0" marL="56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023" lvl="0" marL="84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18"/>
          <p:cNvSpPr/>
          <p:nvPr/>
        </p:nvSpPr>
        <p:spPr>
          <a:xfrm>
            <a:off x="9083675" y="2689225"/>
            <a:ext cx="3096895" cy="973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18"/>
          <p:cNvSpPr txBox="1"/>
          <p:nvPr/>
        </p:nvSpPr>
        <p:spPr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: 테스트 케이스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8"/>
          <p:cNvSpPr txBox="1"/>
          <p:nvPr/>
        </p:nvSpPr>
        <p:spPr>
          <a:xfrm>
            <a:off x="702310" y="2755900"/>
            <a:ext cx="8168700" cy="446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ko-KR" sz="1700">
                <a:solidFill>
                  <a:schemeClr val="dk2"/>
                </a:solidFill>
              </a:rPr>
              <a:t>리뷰가 이미 작성된 주문건에 대해서 에러메세지를 출력한다</a:t>
            </a:r>
            <a:endParaRPr b="1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8"/>
          <p:cNvSpPr/>
          <p:nvPr/>
        </p:nvSpPr>
        <p:spPr>
          <a:xfrm>
            <a:off x="1357630" y="3674110"/>
            <a:ext cx="2106930" cy="549275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작성 </a:t>
            </a:r>
            <a:endParaRPr b="1" i="0" sz="1800" u="none" cap="none" strike="noStrike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18"/>
          <p:cNvSpPr/>
          <p:nvPr/>
        </p:nvSpPr>
        <p:spPr>
          <a:xfrm>
            <a:off x="6344920" y="3674110"/>
            <a:ext cx="2270760" cy="549275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ko-KR" sz="1700">
                <a:solidFill>
                  <a:schemeClr val="dk2"/>
                </a:solidFill>
              </a:rPr>
              <a:t>에러메세지</a:t>
            </a:r>
            <a:endParaRPr b="1" i="0" sz="1800" u="none" cap="none" strike="noStrike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18"/>
          <p:cNvSpPr/>
          <p:nvPr/>
        </p:nvSpPr>
        <p:spPr>
          <a:xfrm>
            <a:off x="825500" y="2064385"/>
            <a:ext cx="745490" cy="549275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상황</a:t>
            </a:r>
            <a:endParaRPr b="1" i="0" sz="1800" u="none" cap="none" strike="noStrike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18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8" name="Google Shape;428;p18"/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429" name="Google Shape;429;p18"/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3" name="Google Shape;433;p18"/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18"/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18"/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38" name="Google Shape;4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900" y="4433550"/>
            <a:ext cx="4606425" cy="22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00" y="4316250"/>
            <a:ext cx="5040500" cy="21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b41a2d099d_0_8"/>
          <p:cNvSpPr txBox="1"/>
          <p:nvPr/>
        </p:nvSpPr>
        <p:spPr>
          <a:xfrm>
            <a:off x="488950" y="765175"/>
            <a:ext cx="315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내용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g2b41a2d099d_0_8"/>
          <p:cNvSpPr txBox="1"/>
          <p:nvPr/>
        </p:nvSpPr>
        <p:spPr>
          <a:xfrm>
            <a:off x="488950" y="2234565"/>
            <a:ext cx="11633100" cy="4529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0" lvl="0" marL="56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025" lvl="0" marL="84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g2b41a2d099d_0_8"/>
          <p:cNvSpPr/>
          <p:nvPr/>
        </p:nvSpPr>
        <p:spPr>
          <a:xfrm>
            <a:off x="9083675" y="2689225"/>
            <a:ext cx="30969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g2b41a2d099d_0_8"/>
          <p:cNvSpPr txBox="1"/>
          <p:nvPr/>
        </p:nvSpPr>
        <p:spPr>
          <a:xfrm>
            <a:off x="509905" y="1651000"/>
            <a:ext cx="77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: 테스트 케이스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2b41a2d099d_0_8"/>
          <p:cNvSpPr txBox="1"/>
          <p:nvPr/>
        </p:nvSpPr>
        <p:spPr>
          <a:xfrm>
            <a:off x="702310" y="2755900"/>
            <a:ext cx="8168700" cy="446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ko-KR" sz="1700">
                <a:solidFill>
                  <a:schemeClr val="dk2"/>
                </a:solidFill>
              </a:rPr>
              <a:t>장바구니 안에 있는 상품 수량 변경시 10개가 초과할 경우 에러메세지 출력</a:t>
            </a:r>
            <a:endParaRPr b="1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b41a2d099d_0_8"/>
          <p:cNvSpPr/>
          <p:nvPr/>
        </p:nvSpPr>
        <p:spPr>
          <a:xfrm>
            <a:off x="1240655" y="3414860"/>
            <a:ext cx="2106900" cy="549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장바구니 수량 변경</a:t>
            </a:r>
            <a:endParaRPr b="1" i="0" sz="1800" u="none" cap="none" strike="noStrike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g2b41a2d099d_0_8"/>
          <p:cNvSpPr/>
          <p:nvPr/>
        </p:nvSpPr>
        <p:spPr>
          <a:xfrm>
            <a:off x="6344920" y="3674110"/>
            <a:ext cx="2270700" cy="549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ko-KR" sz="1700">
                <a:solidFill>
                  <a:schemeClr val="dk2"/>
                </a:solidFill>
              </a:rPr>
              <a:t>에러메세지</a:t>
            </a:r>
            <a:endParaRPr b="1" i="0" sz="1800" u="none" cap="none" strike="noStrike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g2b41a2d099d_0_8"/>
          <p:cNvSpPr/>
          <p:nvPr/>
        </p:nvSpPr>
        <p:spPr>
          <a:xfrm>
            <a:off x="825500" y="2064385"/>
            <a:ext cx="745500" cy="549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상황</a:t>
            </a:r>
            <a:endParaRPr b="1" i="0" sz="1800" u="none" cap="none" strike="noStrike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g2b41a2d099d_0_8"/>
          <p:cNvSpPr/>
          <p:nvPr/>
        </p:nvSpPr>
        <p:spPr>
          <a:xfrm>
            <a:off x="0" y="-5080"/>
            <a:ext cx="12192000" cy="6210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4" name="Google Shape;454;g2b41a2d099d_0_8"/>
          <p:cNvGrpSpPr/>
          <p:nvPr/>
        </p:nvGrpSpPr>
        <p:grpSpPr>
          <a:xfrm>
            <a:off x="4453440" y="43179"/>
            <a:ext cx="7508375" cy="590814"/>
            <a:chOff x="4453440" y="43179"/>
            <a:chExt cx="7508375" cy="590814"/>
          </a:xfrm>
        </p:grpSpPr>
        <p:sp>
          <p:nvSpPr>
            <p:cNvPr id="455" name="Google Shape;455;g2b41a2d099d_0_8"/>
            <p:cNvSpPr/>
            <p:nvPr/>
          </p:nvSpPr>
          <p:spPr>
            <a:xfrm flipH="1">
              <a:off x="4453440" y="66358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6" name="Google Shape;456;g2b41a2d099d_0_8"/>
            <p:cNvSpPr/>
            <p:nvPr/>
          </p:nvSpPr>
          <p:spPr>
            <a:xfrm flipH="1">
              <a:off x="5554035" y="66993"/>
              <a:ext cx="8655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7" name="Google Shape;457;g2b41a2d099d_0_8"/>
            <p:cNvSpPr/>
            <p:nvPr/>
          </p:nvSpPr>
          <p:spPr>
            <a:xfrm flipH="1">
              <a:off x="6656890" y="66358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8" name="Google Shape;458;g2b41a2d099d_0_8"/>
            <p:cNvSpPr/>
            <p:nvPr/>
          </p:nvSpPr>
          <p:spPr>
            <a:xfrm flipH="1">
              <a:off x="7733215" y="66358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9" name="Google Shape;459;g2b41a2d099d_0_8"/>
            <p:cNvSpPr/>
            <p:nvPr/>
          </p:nvSpPr>
          <p:spPr>
            <a:xfrm flipH="1">
              <a:off x="8788442" y="66675"/>
              <a:ext cx="866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0" name="Google Shape;460;g2b41a2d099d_0_8"/>
            <p:cNvSpPr/>
            <p:nvPr/>
          </p:nvSpPr>
          <p:spPr>
            <a:xfrm flipH="1">
              <a:off x="9962065" y="66358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1" name="Google Shape;461;g2b41a2d099d_0_8"/>
            <p:cNvSpPr/>
            <p:nvPr/>
          </p:nvSpPr>
          <p:spPr>
            <a:xfrm flipH="1">
              <a:off x="11098715" y="66358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2" name="Google Shape;462;g2b41a2d099d_0_8"/>
            <p:cNvSpPr/>
            <p:nvPr/>
          </p:nvSpPr>
          <p:spPr>
            <a:xfrm flipH="1">
              <a:off x="7733215" y="48895"/>
              <a:ext cx="8631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3" name="Google Shape;463;g2b41a2d099d_0_8"/>
            <p:cNvSpPr/>
            <p:nvPr/>
          </p:nvSpPr>
          <p:spPr>
            <a:xfrm flipH="1">
              <a:off x="8788441" y="43179"/>
              <a:ext cx="866100" cy="5784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64" name="Google Shape;464;g2b41a2d099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325" y="4376650"/>
            <a:ext cx="47244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b41a2d099d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05" y="4176698"/>
            <a:ext cx="4123675" cy="244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0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2" name="Google Shape;472;p20"/>
          <p:cNvGrpSpPr/>
          <p:nvPr/>
        </p:nvGrpSpPr>
        <p:grpSpPr>
          <a:xfrm>
            <a:off x="3648710" y="5723890"/>
            <a:ext cx="5612130" cy="864235"/>
            <a:chOff x="3648710" y="5723890"/>
            <a:chExt cx="5612130" cy="864235"/>
          </a:xfrm>
        </p:grpSpPr>
        <p:sp>
          <p:nvSpPr>
            <p:cNvPr id="473" name="Google Shape;473;p20"/>
            <p:cNvSpPr/>
            <p:nvPr/>
          </p:nvSpPr>
          <p:spPr>
            <a:xfrm>
              <a:off x="3648710" y="572389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3648710" y="598741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5" name="Google Shape;475;p20"/>
            <p:cNvSpPr txBox="1"/>
            <p:nvPr/>
          </p:nvSpPr>
          <p:spPr>
            <a:xfrm>
              <a:off x="4669155" y="5933440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고객,매니저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로그인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6" name="Google Shape;476;p20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477" name="Google Shape;477;p20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8" name="Google Shape;478;p20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479" name="Google Shape;479;p20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86" name="Google Shape;4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950" y="1626565"/>
            <a:ext cx="7488411" cy="40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1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3" name="Google Shape;493;p21"/>
          <p:cNvGrpSpPr/>
          <p:nvPr/>
        </p:nvGrpSpPr>
        <p:grpSpPr>
          <a:xfrm>
            <a:off x="3763010" y="5809615"/>
            <a:ext cx="5612130" cy="864235"/>
            <a:chOff x="3763010" y="5809615"/>
            <a:chExt cx="5612130" cy="864235"/>
          </a:xfrm>
        </p:grpSpPr>
        <p:sp>
          <p:nvSpPr>
            <p:cNvPr id="494" name="Google Shape;494;p21"/>
            <p:cNvSpPr/>
            <p:nvPr/>
          </p:nvSpPr>
          <p:spPr>
            <a:xfrm>
              <a:off x="3763010" y="580961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63010" y="607314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21"/>
            <p:cNvSpPr txBox="1"/>
            <p:nvPr/>
          </p:nvSpPr>
          <p:spPr>
            <a:xfrm>
              <a:off x="4783455" y="601916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고객,매니저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홈화면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7" name="Google Shape;497;p21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498" name="Google Shape;498;p21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9" name="Google Shape;499;p21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500" name="Google Shape;500;p21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1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1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1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07" name="Google Shape;5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050" y="1564640"/>
            <a:ext cx="7141603" cy="409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2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4" name="Google Shape;514;p22"/>
          <p:cNvGrpSpPr/>
          <p:nvPr/>
        </p:nvGrpSpPr>
        <p:grpSpPr>
          <a:xfrm>
            <a:off x="3379585" y="5761990"/>
            <a:ext cx="5612130" cy="864235"/>
            <a:chOff x="3534410" y="5761990"/>
            <a:chExt cx="5612130" cy="864235"/>
          </a:xfrm>
        </p:grpSpPr>
        <p:sp>
          <p:nvSpPr>
            <p:cNvPr id="515" name="Google Shape;515;p22"/>
            <p:cNvSpPr/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p22"/>
            <p:cNvSpPr txBox="1"/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상품페이지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18" name="Google Shape;518;p22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519" name="Google Shape;519;p22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0" name="Google Shape;520;p22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521" name="Google Shape;521;p22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2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2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2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28" name="Google Shape;5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0" y="1564640"/>
            <a:ext cx="5490332" cy="40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050" y="1654325"/>
            <a:ext cx="4664375" cy="40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3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6" name="Google Shape;536;p23"/>
          <p:cNvGrpSpPr/>
          <p:nvPr/>
        </p:nvGrpSpPr>
        <p:grpSpPr>
          <a:xfrm>
            <a:off x="3534410" y="5761990"/>
            <a:ext cx="5612130" cy="864235"/>
            <a:chOff x="3534410" y="5761990"/>
            <a:chExt cx="5612130" cy="864235"/>
          </a:xfrm>
        </p:grpSpPr>
        <p:sp>
          <p:nvSpPr>
            <p:cNvPr id="537" name="Google Shape;537;p23"/>
            <p:cNvSpPr/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9" name="Google Shape;539;p23"/>
            <p:cNvSpPr txBox="1"/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리뷰순, 판매량순 조회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0" name="Google Shape;540;p23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541" name="Google Shape;541;p23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2" name="Google Shape;542;p23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543" name="Google Shape;543;p23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3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3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3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3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3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3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50" name="Google Shape;5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449" y="1264788"/>
            <a:ext cx="5685600" cy="43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0" y="0"/>
            <a:ext cx="12190730" cy="6858000"/>
            <a:chOff x="0" y="0"/>
            <a:chExt cx="12190730" cy="6858000"/>
          </a:xfrm>
        </p:grpSpPr>
        <p:pic>
          <p:nvPicPr>
            <p:cNvPr id="103" name="Google Shape;10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7125" y="0"/>
              <a:ext cx="1106297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2"/>
            <p:cNvSpPr/>
            <p:nvPr/>
          </p:nvSpPr>
          <p:spPr>
            <a:xfrm>
              <a:off x="0" y="0"/>
              <a:ext cx="12190730" cy="68580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21000">
                  <a:srgbClr val="007635"/>
                </a:gs>
                <a:gs pos="100000">
                  <a:srgbClr val="004D86">
                    <a:alpha val="3333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p2"/>
          <p:cNvSpPr txBox="1"/>
          <p:nvPr/>
        </p:nvSpPr>
        <p:spPr>
          <a:xfrm>
            <a:off x="611505" y="476250"/>
            <a:ext cx="2099945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목차안내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622300" y="1628775"/>
            <a:ext cx="1094613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"/>
          <p:cNvCxnSpPr/>
          <p:nvPr/>
        </p:nvCxnSpPr>
        <p:spPr>
          <a:xfrm>
            <a:off x="1821180" y="3155950"/>
            <a:ext cx="411607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"/>
          <p:cNvSpPr/>
          <p:nvPr/>
        </p:nvSpPr>
        <p:spPr>
          <a:xfrm>
            <a:off x="1652905" y="2613025"/>
            <a:ext cx="539750" cy="39560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668780" y="2656205"/>
            <a:ext cx="50292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2422525" y="2818130"/>
            <a:ext cx="3430905" cy="166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b="0" i="0" lang="ko-KR" sz="2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1833880" y="3992880"/>
            <a:ext cx="411607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"/>
          <p:cNvSpPr/>
          <p:nvPr/>
        </p:nvSpPr>
        <p:spPr>
          <a:xfrm>
            <a:off x="1665605" y="3449955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679575" y="3494405"/>
            <a:ext cx="50355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438400" y="3656330"/>
            <a:ext cx="3408680" cy="166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참여인원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2"/>
          <p:cNvCxnSpPr/>
          <p:nvPr/>
        </p:nvCxnSpPr>
        <p:spPr>
          <a:xfrm>
            <a:off x="1833880" y="4835525"/>
            <a:ext cx="411607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"/>
          <p:cNvSpPr/>
          <p:nvPr/>
        </p:nvSpPr>
        <p:spPr>
          <a:xfrm>
            <a:off x="1665605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679575" y="4337050"/>
            <a:ext cx="503555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438400" y="4498975"/>
            <a:ext cx="3408680" cy="214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2"/>
          <p:cNvCxnSpPr/>
          <p:nvPr/>
        </p:nvCxnSpPr>
        <p:spPr>
          <a:xfrm>
            <a:off x="1844675" y="5651500"/>
            <a:ext cx="4116705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"/>
          <p:cNvSpPr/>
          <p:nvPr/>
        </p:nvSpPr>
        <p:spPr>
          <a:xfrm>
            <a:off x="1676400" y="5108575"/>
            <a:ext cx="539750" cy="39560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1692275" y="5151755"/>
            <a:ext cx="50355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2451100" y="5313680"/>
            <a:ext cx="3389630" cy="166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구성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2"/>
          <p:cNvCxnSpPr/>
          <p:nvPr/>
        </p:nvCxnSpPr>
        <p:spPr>
          <a:xfrm>
            <a:off x="6308725" y="3155950"/>
            <a:ext cx="4116705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2"/>
          <p:cNvSpPr/>
          <p:nvPr/>
        </p:nvSpPr>
        <p:spPr>
          <a:xfrm>
            <a:off x="6167755" y="2613025"/>
            <a:ext cx="539750" cy="39560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6183630" y="2656205"/>
            <a:ext cx="50292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6886575" y="2821305"/>
            <a:ext cx="3844925" cy="166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b="0" i="0" lang="ko-KR" sz="2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2"/>
          <p:cNvCxnSpPr/>
          <p:nvPr/>
        </p:nvCxnSpPr>
        <p:spPr>
          <a:xfrm>
            <a:off x="6321425" y="3996055"/>
            <a:ext cx="4116705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"/>
          <p:cNvSpPr/>
          <p:nvPr/>
        </p:nvSpPr>
        <p:spPr>
          <a:xfrm>
            <a:off x="6180455" y="3449955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6194425" y="3494405"/>
            <a:ext cx="50355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6926580" y="3659505"/>
            <a:ext cx="3408045" cy="166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4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57" name="Google Shape;557;p24"/>
          <p:cNvGrpSpPr/>
          <p:nvPr/>
        </p:nvGrpSpPr>
        <p:grpSpPr>
          <a:xfrm>
            <a:off x="3534410" y="5761990"/>
            <a:ext cx="5612130" cy="864235"/>
            <a:chOff x="3534410" y="5761990"/>
            <a:chExt cx="5612130" cy="864235"/>
          </a:xfrm>
        </p:grpSpPr>
        <p:sp>
          <p:nvSpPr>
            <p:cNvPr id="558" name="Google Shape;558;p24"/>
            <p:cNvSpPr/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0" name="Google Shape;560;p24"/>
            <p:cNvSpPr txBox="1"/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상품리뷰확인, 리뷰작성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61" name="Google Shape;561;p24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562" name="Google Shape;562;p24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3" name="Google Shape;563;p24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564" name="Google Shape;564;p24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4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4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4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71" name="Google Shape;5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75" y="1472263"/>
            <a:ext cx="5019674" cy="422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850" y="1412263"/>
            <a:ext cx="5385900" cy="434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9" name="Google Shape;579;p25"/>
          <p:cNvGrpSpPr/>
          <p:nvPr/>
        </p:nvGrpSpPr>
        <p:grpSpPr>
          <a:xfrm>
            <a:off x="6163310" y="5752465"/>
            <a:ext cx="5612130" cy="864235"/>
            <a:chOff x="6163310" y="5752465"/>
            <a:chExt cx="5612130" cy="864235"/>
          </a:xfrm>
        </p:grpSpPr>
        <p:sp>
          <p:nvSpPr>
            <p:cNvPr id="580" name="Google Shape;580;p25"/>
            <p:cNvSpPr/>
            <p:nvPr/>
          </p:nvSpPr>
          <p:spPr>
            <a:xfrm>
              <a:off x="6163310" y="575246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6163310" y="601599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2" name="Google Shape;582;p25"/>
            <p:cNvSpPr txBox="1"/>
            <p:nvPr/>
          </p:nvSpPr>
          <p:spPr>
            <a:xfrm>
              <a:off x="7183755" y="596201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QNA등록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83" name="Google Shape;583;p25"/>
          <p:cNvGrpSpPr/>
          <p:nvPr/>
        </p:nvGrpSpPr>
        <p:grpSpPr>
          <a:xfrm>
            <a:off x="386715" y="5767070"/>
            <a:ext cx="5612130" cy="864235"/>
            <a:chOff x="386715" y="5767070"/>
            <a:chExt cx="5612130" cy="864235"/>
          </a:xfrm>
        </p:grpSpPr>
        <p:sp>
          <p:nvSpPr>
            <p:cNvPr id="584" name="Google Shape;584;p25"/>
            <p:cNvSpPr/>
            <p:nvPr/>
          </p:nvSpPr>
          <p:spPr>
            <a:xfrm>
              <a:off x="386715" y="576707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386715" y="603059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6" name="Google Shape;586;p25"/>
            <p:cNvSpPr txBox="1"/>
            <p:nvPr/>
          </p:nvSpPr>
          <p:spPr>
            <a:xfrm>
              <a:off x="1407160" y="5976620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QNA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87" name="Google Shape;587;p25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588" name="Google Shape;588;p25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9" name="Google Shape;589;p25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590" name="Google Shape;590;p25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25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25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5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97" name="Google Shape;5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50" y="1564640"/>
            <a:ext cx="5621895" cy="405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143" y="1564653"/>
            <a:ext cx="5612124" cy="4068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6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6163310" y="5752465"/>
            <a:ext cx="5612130" cy="864235"/>
            <a:chOff x="6163310" y="5752465"/>
            <a:chExt cx="5612130" cy="864235"/>
          </a:xfrm>
        </p:grpSpPr>
        <p:sp>
          <p:nvSpPr>
            <p:cNvPr id="606" name="Google Shape;606;p26"/>
            <p:cNvSpPr/>
            <p:nvPr/>
          </p:nvSpPr>
          <p:spPr>
            <a:xfrm>
              <a:off x="6163310" y="575246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6163310" y="601599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8" name="Google Shape;608;p26"/>
            <p:cNvSpPr txBox="1"/>
            <p:nvPr/>
          </p:nvSpPr>
          <p:spPr>
            <a:xfrm>
              <a:off x="7183755" y="596201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[고객] QNA 수정</a:t>
              </a:r>
              <a:endParaRPr/>
            </a:p>
          </p:txBody>
        </p:sp>
      </p:grpSp>
      <p:grpSp>
        <p:nvGrpSpPr>
          <p:cNvPr id="609" name="Google Shape;609;p26"/>
          <p:cNvGrpSpPr/>
          <p:nvPr/>
        </p:nvGrpSpPr>
        <p:grpSpPr>
          <a:xfrm>
            <a:off x="386715" y="5767070"/>
            <a:ext cx="5612130" cy="864235"/>
            <a:chOff x="386715" y="5767070"/>
            <a:chExt cx="5612130" cy="864235"/>
          </a:xfrm>
        </p:grpSpPr>
        <p:sp>
          <p:nvSpPr>
            <p:cNvPr id="610" name="Google Shape;610;p26"/>
            <p:cNvSpPr/>
            <p:nvPr/>
          </p:nvSpPr>
          <p:spPr>
            <a:xfrm>
              <a:off x="386715" y="576707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386715" y="603059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26"/>
            <p:cNvSpPr txBox="1"/>
            <p:nvPr/>
          </p:nvSpPr>
          <p:spPr>
            <a:xfrm>
              <a:off x="1407160" y="5976620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QNA 확인</a:t>
              </a:r>
              <a:endParaRPr/>
            </a:p>
          </p:txBody>
        </p:sp>
      </p:grpSp>
      <p:grpSp>
        <p:nvGrpSpPr>
          <p:cNvPr id="613" name="Google Shape;613;p26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614" name="Google Shape;614;p26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5" name="Google Shape;615;p26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616" name="Google Shape;616;p26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6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6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6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6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6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6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23" name="Google Shape;6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4640"/>
            <a:ext cx="5987381" cy="389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302" y="1627049"/>
            <a:ext cx="5918792" cy="38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7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1" name="Google Shape;631;p27"/>
          <p:cNvGrpSpPr/>
          <p:nvPr/>
        </p:nvGrpSpPr>
        <p:grpSpPr>
          <a:xfrm>
            <a:off x="3534410" y="5761990"/>
            <a:ext cx="5612130" cy="864235"/>
            <a:chOff x="3534410" y="5761990"/>
            <a:chExt cx="5612130" cy="864235"/>
          </a:xfrm>
        </p:grpSpPr>
        <p:sp>
          <p:nvSpPr>
            <p:cNvPr id="632" name="Google Shape;632;p27"/>
            <p:cNvSpPr/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p27"/>
            <p:cNvSpPr txBox="1"/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상세정보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35" name="Google Shape;635;p27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636" name="Google Shape;636;p27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7" name="Google Shape;637;p27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638" name="Google Shape;638;p27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7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7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7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7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7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7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45" name="Google Shape;6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280" y="1337868"/>
            <a:ext cx="5019675" cy="4182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8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2" name="Google Shape;652;p28"/>
          <p:cNvGrpSpPr/>
          <p:nvPr/>
        </p:nvGrpSpPr>
        <p:grpSpPr>
          <a:xfrm>
            <a:off x="3763010" y="5809615"/>
            <a:ext cx="5612130" cy="864235"/>
            <a:chOff x="3763010" y="5809615"/>
            <a:chExt cx="5612130" cy="864235"/>
          </a:xfrm>
        </p:grpSpPr>
        <p:sp>
          <p:nvSpPr>
            <p:cNvPr id="653" name="Google Shape;653;p28"/>
            <p:cNvSpPr/>
            <p:nvPr/>
          </p:nvSpPr>
          <p:spPr>
            <a:xfrm>
              <a:off x="3763010" y="580961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3763010" y="607314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28"/>
            <p:cNvSpPr txBox="1"/>
            <p:nvPr/>
          </p:nvSpPr>
          <p:spPr>
            <a:xfrm>
              <a:off x="4783455" y="601916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장바구니, 주문하기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56" name="Google Shape;656;p28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657" name="Google Shape;657;p28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8" name="Google Shape;658;p28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659" name="Google Shape;659;p28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8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8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8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8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8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8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6" name="Google Shape;6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4650"/>
            <a:ext cx="5612149" cy="38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550" y="1564650"/>
            <a:ext cx="5781301" cy="38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4" name="Google Shape;674;p29"/>
          <p:cNvGrpSpPr/>
          <p:nvPr/>
        </p:nvGrpSpPr>
        <p:grpSpPr>
          <a:xfrm>
            <a:off x="3763010" y="5809615"/>
            <a:ext cx="5612130" cy="864235"/>
            <a:chOff x="3763010" y="5809615"/>
            <a:chExt cx="5612130" cy="864235"/>
          </a:xfrm>
        </p:grpSpPr>
        <p:sp>
          <p:nvSpPr>
            <p:cNvPr id="675" name="Google Shape;675;p29"/>
            <p:cNvSpPr/>
            <p:nvPr/>
          </p:nvSpPr>
          <p:spPr>
            <a:xfrm>
              <a:off x="3763010" y="580961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3763010" y="607314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29"/>
            <p:cNvSpPr txBox="1"/>
            <p:nvPr/>
          </p:nvSpPr>
          <p:spPr>
            <a:xfrm>
              <a:off x="4783455" y="601916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상품주문완료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78" name="Google Shape;678;p29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679" name="Google Shape;679;p29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0" name="Google Shape;680;p29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681" name="Google Shape;681;p29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9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9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9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9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9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9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88" name="Google Shape;6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600" y="1564640"/>
            <a:ext cx="6890560" cy="40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0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95" name="Google Shape;695;p30"/>
          <p:cNvGrpSpPr/>
          <p:nvPr/>
        </p:nvGrpSpPr>
        <p:grpSpPr>
          <a:xfrm>
            <a:off x="191135" y="5752465"/>
            <a:ext cx="5612130" cy="864235"/>
            <a:chOff x="191135" y="5752465"/>
            <a:chExt cx="5612130" cy="864235"/>
          </a:xfrm>
        </p:grpSpPr>
        <p:sp>
          <p:nvSpPr>
            <p:cNvPr id="696" name="Google Shape;696;p30"/>
            <p:cNvSpPr/>
            <p:nvPr/>
          </p:nvSpPr>
          <p:spPr>
            <a:xfrm>
              <a:off x="191135" y="575246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191135" y="601599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8" name="Google Shape;698;p30"/>
            <p:cNvSpPr txBox="1"/>
            <p:nvPr/>
          </p:nvSpPr>
          <p:spPr>
            <a:xfrm>
              <a:off x="1211580" y="596201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 정보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99" name="Google Shape;699;p30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700" name="Google Shape;700;p30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" name="Google Shape;701;p30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702" name="Google Shape;702;p30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30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0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30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0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30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09" name="Google Shape;7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00" y="1557890"/>
            <a:ext cx="7618729" cy="371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1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6" name="Google Shape;716;p31"/>
          <p:cNvGrpSpPr/>
          <p:nvPr/>
        </p:nvGrpSpPr>
        <p:grpSpPr>
          <a:xfrm>
            <a:off x="7430802" y="4102295"/>
            <a:ext cx="5632470" cy="864235"/>
            <a:chOff x="5996940" y="5805170"/>
            <a:chExt cx="5632470" cy="864235"/>
          </a:xfrm>
        </p:grpSpPr>
        <p:sp>
          <p:nvSpPr>
            <p:cNvPr id="717" name="Google Shape;717;p31"/>
            <p:cNvSpPr/>
            <p:nvPr/>
          </p:nvSpPr>
          <p:spPr>
            <a:xfrm>
              <a:off x="5996940" y="580517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5996940" y="606869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9" name="Google Shape;719;p31"/>
            <p:cNvSpPr txBox="1"/>
            <p:nvPr/>
          </p:nvSpPr>
          <p:spPr>
            <a:xfrm>
              <a:off x="7037610" y="5996575"/>
              <a:ext cx="45918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회원정보 수정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20" name="Google Shape;720;p31"/>
          <p:cNvGrpSpPr/>
          <p:nvPr/>
        </p:nvGrpSpPr>
        <p:grpSpPr>
          <a:xfrm>
            <a:off x="7430810" y="1851290"/>
            <a:ext cx="5612130" cy="864235"/>
            <a:chOff x="191135" y="5752465"/>
            <a:chExt cx="5612130" cy="864235"/>
          </a:xfrm>
        </p:grpSpPr>
        <p:sp>
          <p:nvSpPr>
            <p:cNvPr id="721" name="Google Shape;721;p31"/>
            <p:cNvSpPr/>
            <p:nvPr/>
          </p:nvSpPr>
          <p:spPr>
            <a:xfrm>
              <a:off x="191135" y="575246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191135" y="601599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3" name="Google Shape;723;p31"/>
            <p:cNvSpPr txBox="1"/>
            <p:nvPr/>
          </p:nvSpPr>
          <p:spPr>
            <a:xfrm>
              <a:off x="1211580" y="596201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비밀번호확인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24" name="Google Shape;724;p31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725" name="Google Shape;725;p31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6" name="Google Shape;726;p31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727" name="Google Shape;727;p31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1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1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1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1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1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1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34" name="Google Shape;7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00" y="1557900"/>
            <a:ext cx="6875899" cy="28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00" y="3766150"/>
            <a:ext cx="7123301" cy="29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2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42" name="Google Shape;742;p32"/>
          <p:cNvGrpSpPr/>
          <p:nvPr/>
        </p:nvGrpSpPr>
        <p:grpSpPr>
          <a:xfrm>
            <a:off x="5996940" y="5805170"/>
            <a:ext cx="5655745" cy="864235"/>
            <a:chOff x="5996940" y="5805170"/>
            <a:chExt cx="5655745" cy="864235"/>
          </a:xfrm>
        </p:grpSpPr>
        <p:sp>
          <p:nvSpPr>
            <p:cNvPr id="743" name="Google Shape;743;p32"/>
            <p:cNvSpPr/>
            <p:nvPr/>
          </p:nvSpPr>
          <p:spPr>
            <a:xfrm>
              <a:off x="5996940" y="580517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5996940" y="606869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5" name="Google Shape;745;p32"/>
            <p:cNvSpPr txBox="1"/>
            <p:nvPr/>
          </p:nvSpPr>
          <p:spPr>
            <a:xfrm>
              <a:off x="7060885" y="5936938"/>
              <a:ext cx="45918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고객] 회원탈퇴 재확인</a:t>
              </a:r>
              <a:endParaRPr b="1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46" name="Google Shape;746;p32"/>
          <p:cNvGrpSpPr/>
          <p:nvPr/>
        </p:nvGrpSpPr>
        <p:grpSpPr>
          <a:xfrm>
            <a:off x="191135" y="5752465"/>
            <a:ext cx="5612130" cy="864235"/>
            <a:chOff x="191135" y="5752465"/>
            <a:chExt cx="5612130" cy="864235"/>
          </a:xfrm>
        </p:grpSpPr>
        <p:sp>
          <p:nvSpPr>
            <p:cNvPr id="747" name="Google Shape;747;p32"/>
            <p:cNvSpPr/>
            <p:nvPr/>
          </p:nvSpPr>
          <p:spPr>
            <a:xfrm>
              <a:off x="191135" y="575246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191135" y="601599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9" name="Google Shape;749;p32"/>
            <p:cNvSpPr txBox="1"/>
            <p:nvPr/>
          </p:nvSpPr>
          <p:spPr>
            <a:xfrm>
              <a:off x="1211580" y="596201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회원탈퇴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50" name="Google Shape;750;p32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751" name="Google Shape;751;p32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2" name="Google Shape;752;p32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753" name="Google Shape;753;p32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2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60" name="Google Shape;7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1660925"/>
            <a:ext cx="5527050" cy="34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950" y="1596625"/>
            <a:ext cx="6166874" cy="35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3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68" name="Google Shape;768;p33"/>
          <p:cNvGrpSpPr/>
          <p:nvPr/>
        </p:nvGrpSpPr>
        <p:grpSpPr>
          <a:xfrm>
            <a:off x="6027915" y="5752470"/>
            <a:ext cx="5612130" cy="864235"/>
            <a:chOff x="5996940" y="5805170"/>
            <a:chExt cx="5612130" cy="864235"/>
          </a:xfrm>
        </p:grpSpPr>
        <p:sp>
          <p:nvSpPr>
            <p:cNvPr id="769" name="Google Shape;769;p33"/>
            <p:cNvSpPr/>
            <p:nvPr/>
          </p:nvSpPr>
          <p:spPr>
            <a:xfrm>
              <a:off x="5996940" y="580517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5996940" y="606869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1" name="Google Shape;771;p33"/>
            <p:cNvSpPr txBox="1"/>
            <p:nvPr/>
          </p:nvSpPr>
          <p:spPr>
            <a:xfrm>
              <a:off x="7017385" y="6029325"/>
              <a:ext cx="4591685" cy="501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매니저] 베송완료 강제 설정</a:t>
              </a:r>
              <a:endParaRPr b="1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72" name="Google Shape;772;p33"/>
          <p:cNvGrpSpPr/>
          <p:nvPr/>
        </p:nvGrpSpPr>
        <p:grpSpPr>
          <a:xfrm>
            <a:off x="191135" y="5752465"/>
            <a:ext cx="5612130" cy="864235"/>
            <a:chOff x="191135" y="5752465"/>
            <a:chExt cx="5612130" cy="864235"/>
          </a:xfrm>
        </p:grpSpPr>
        <p:sp>
          <p:nvSpPr>
            <p:cNvPr id="773" name="Google Shape;773;p33"/>
            <p:cNvSpPr/>
            <p:nvPr/>
          </p:nvSpPr>
          <p:spPr>
            <a:xfrm>
              <a:off x="191135" y="575246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191135" y="601599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5" name="Google Shape;775;p33"/>
            <p:cNvSpPr txBox="1"/>
            <p:nvPr/>
          </p:nvSpPr>
          <p:spPr>
            <a:xfrm>
              <a:off x="1211580" y="596201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매니저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배송 현황 체크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76" name="Google Shape;776;p33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777" name="Google Shape;777;p33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8" name="Google Shape;778;p33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779" name="Google Shape;779;p33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3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3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3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3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3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86" name="Google Shape;7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0" y="1915087"/>
            <a:ext cx="5745800" cy="33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250" y="1915100"/>
            <a:ext cx="5813499" cy="333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/>
          <p:nvPr/>
        </p:nvSpPr>
        <p:spPr>
          <a:xfrm>
            <a:off x="0" y="-42545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471805" y="765175"/>
            <a:ext cx="369443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935990" y="2597150"/>
            <a:ext cx="4767000" cy="3911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8025" lvl="0" marL="84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887730" y="2174240"/>
            <a:ext cx="2165400" cy="319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Furni</a:t>
            </a: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887730" y="2729865"/>
            <a:ext cx="46710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highlight>
                  <a:schemeClr val="lt1"/>
                </a:highlight>
              </a:rPr>
              <a:t>저희 Furni 뷰티 스토어는 여러 브랜드의 제품을 한자리에서 살펴볼 수 있는 기능을 가진 뷰티 스토어 입니다.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1" name="Google Shape;141;p3"/>
          <p:cNvGrpSpPr/>
          <p:nvPr/>
        </p:nvGrpSpPr>
        <p:grpSpPr>
          <a:xfrm rot="5400000">
            <a:off x="7921308" y="-3463608"/>
            <a:ext cx="568325" cy="7508875"/>
            <a:chOff x="7921625" y="-3463290"/>
            <a:chExt cx="568325" cy="7508875"/>
          </a:xfrm>
        </p:grpSpPr>
        <p:sp>
          <p:nvSpPr>
            <p:cNvPr id="142" name="Google Shape;142;p3"/>
            <p:cNvSpPr/>
            <p:nvPr/>
          </p:nvSpPr>
          <p:spPr>
            <a:xfrm flipH="1" rot="-5400000">
              <a:off x="7773670" y="3329940"/>
              <a:ext cx="863600" cy="56769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flipH="1" rot="-5400000">
              <a:off x="7773035" y="2228215"/>
              <a:ext cx="866140" cy="56769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 flipH="1" rot="-5400000">
              <a:off x="7773670" y="1126490"/>
              <a:ext cx="863600" cy="56769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 flipH="1" rot="-5400000">
              <a:off x="7773670" y="50165"/>
              <a:ext cx="863600" cy="56769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 flipH="1" rot="-5400000">
              <a:off x="7772400" y="-1006475"/>
              <a:ext cx="866775" cy="56769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flipH="1" rot="-5400000">
              <a:off x="7773670" y="-2178685"/>
              <a:ext cx="863600" cy="56769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 flipH="1" rot="-5400000">
              <a:off x="7773670" y="-3315335"/>
              <a:ext cx="863600" cy="56769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9" name="Google Shape;149;p3"/>
          <p:cNvSpPr txBox="1"/>
          <p:nvPr/>
        </p:nvSpPr>
        <p:spPr>
          <a:xfrm>
            <a:off x="471805" y="1501138"/>
            <a:ext cx="10257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만족스러운 숙소를 선택하기 위한 조건 </a:t>
            </a:r>
            <a:r>
              <a:rPr b="0" i="0" lang="ko-KR" sz="20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TAP</a:t>
            </a:r>
            <a:r>
              <a:rPr b="0" i="0" lang="ko-K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C:/Users/fjdks/AppData/Roaming/PolarisOffice/ETemp/12172_18084496/fImage1113342136041.png" id="150" name="Google Shape;1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0690" y="2086610"/>
            <a:ext cx="1946910" cy="1272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3"/>
          <p:cNvGrpSpPr/>
          <p:nvPr/>
        </p:nvGrpSpPr>
        <p:grpSpPr>
          <a:xfrm>
            <a:off x="7125970" y="2118995"/>
            <a:ext cx="1287145" cy="1217295"/>
            <a:chOff x="7125970" y="2118995"/>
            <a:chExt cx="1287145" cy="1217295"/>
          </a:xfrm>
        </p:grpSpPr>
        <p:sp>
          <p:nvSpPr>
            <p:cNvPr id="152" name="Google Shape;152;p3"/>
            <p:cNvSpPr/>
            <p:nvPr/>
          </p:nvSpPr>
          <p:spPr>
            <a:xfrm>
              <a:off x="7170420" y="2118995"/>
              <a:ext cx="1195070" cy="121729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408545" y="2336165"/>
              <a:ext cx="826770" cy="283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point.1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125970" y="2723515"/>
              <a:ext cx="1287145" cy="3854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관리</a:t>
              </a:r>
              <a:endParaRPr b="0" i="0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55" name="Google Shape;155;p3"/>
          <p:cNvCxnSpPr/>
          <p:nvPr/>
        </p:nvCxnSpPr>
        <p:spPr>
          <a:xfrm>
            <a:off x="7359650" y="2661920"/>
            <a:ext cx="824865" cy="127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56" name="Google Shape;156;p3"/>
          <p:cNvGrpSpPr/>
          <p:nvPr/>
        </p:nvGrpSpPr>
        <p:grpSpPr>
          <a:xfrm>
            <a:off x="9461500" y="5262245"/>
            <a:ext cx="1953260" cy="1247775"/>
            <a:chOff x="9461500" y="5262245"/>
            <a:chExt cx="1953260" cy="1247775"/>
          </a:xfrm>
        </p:grpSpPr>
        <p:pic>
          <p:nvPicPr>
            <p:cNvPr descr="C:/Users/fjdks/AppData/Roaming/PolarisOffice/ETemp/12172_18084496/fImage8204913726334.png" id="157" name="Google Shape;15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61500" y="5262245"/>
              <a:ext cx="1953260" cy="1247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" name="Google Shape;158;p3"/>
            <p:cNvGrpSpPr/>
            <p:nvPr/>
          </p:nvGrpSpPr>
          <p:grpSpPr>
            <a:xfrm>
              <a:off x="9832975" y="5266690"/>
              <a:ext cx="1287145" cy="1217295"/>
              <a:chOff x="9832975" y="5266690"/>
              <a:chExt cx="1287145" cy="1217295"/>
            </a:xfrm>
          </p:grpSpPr>
          <p:sp>
            <p:nvSpPr>
              <p:cNvPr id="159" name="Google Shape;159;p3"/>
              <p:cNvSpPr/>
              <p:nvPr/>
            </p:nvSpPr>
            <p:spPr>
              <a:xfrm>
                <a:off x="9877425" y="5266690"/>
                <a:ext cx="1195070" cy="1217295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10115550" y="5483860"/>
                <a:ext cx="826770" cy="283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6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point.6</a:t>
                </a:r>
                <a:endParaRPr b="0" i="0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9832975" y="5871210"/>
                <a:ext cx="1287145" cy="385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질의 응답</a:t>
                </a:r>
                <a:endParaRPr b="0" i="0" sz="14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cxnSp>
          <p:nvCxnSpPr>
            <p:cNvPr id="162" name="Google Shape;162;p3"/>
            <p:cNvCxnSpPr/>
            <p:nvPr/>
          </p:nvCxnSpPr>
          <p:spPr>
            <a:xfrm>
              <a:off x="10066655" y="5809615"/>
              <a:ext cx="824865" cy="127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3" name="Google Shape;163;p3"/>
          <p:cNvGrpSpPr/>
          <p:nvPr/>
        </p:nvGrpSpPr>
        <p:grpSpPr>
          <a:xfrm>
            <a:off x="6799580" y="5227955"/>
            <a:ext cx="1946275" cy="1282065"/>
            <a:chOff x="6799580" y="5227955"/>
            <a:chExt cx="1946275" cy="1282065"/>
          </a:xfrm>
        </p:grpSpPr>
        <p:pic>
          <p:nvPicPr>
            <p:cNvPr descr="C:/Users/fjdks/AppData/Roaming/PolarisOffice/ETemp/12172_18084496/fImage12539813889169.png" id="164" name="Google Shape;164;p3"/>
            <p:cNvPicPr preferRelativeResize="0"/>
            <p:nvPr/>
          </p:nvPicPr>
          <p:blipFill rotWithShape="1">
            <a:blip r:embed="rId5">
              <a:alphaModFix/>
            </a:blip>
            <a:srcRect b="1341" l="0" r="0" t="0"/>
            <a:stretch/>
          </p:blipFill>
          <p:spPr>
            <a:xfrm>
              <a:off x="6799580" y="5227955"/>
              <a:ext cx="1946275" cy="12820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" name="Google Shape;165;p3"/>
            <p:cNvGrpSpPr/>
            <p:nvPr/>
          </p:nvGrpSpPr>
          <p:grpSpPr>
            <a:xfrm>
              <a:off x="7139940" y="5250180"/>
              <a:ext cx="1287145" cy="1217295"/>
              <a:chOff x="7139940" y="5250180"/>
              <a:chExt cx="1287145" cy="1217295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7184390" y="5250180"/>
                <a:ext cx="1195070" cy="1217295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7422515" y="5467350"/>
                <a:ext cx="826770" cy="283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6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point.5</a:t>
                </a:r>
                <a:endParaRPr b="0" i="0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7139940" y="5854700"/>
                <a:ext cx="1287145" cy="385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리뷰 관리</a:t>
                </a:r>
                <a:endParaRPr b="0" i="0" sz="14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cxnSp>
          <p:nvCxnSpPr>
            <p:cNvPr id="169" name="Google Shape;169;p3"/>
            <p:cNvCxnSpPr/>
            <p:nvPr/>
          </p:nvCxnSpPr>
          <p:spPr>
            <a:xfrm>
              <a:off x="7373620" y="5793105"/>
              <a:ext cx="824865" cy="127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70" name="Google Shape;170;p3"/>
          <p:cNvGrpSpPr/>
          <p:nvPr/>
        </p:nvGrpSpPr>
        <p:grpSpPr>
          <a:xfrm>
            <a:off x="6814185" y="3681095"/>
            <a:ext cx="1920875" cy="1271270"/>
            <a:chOff x="6814185" y="3681095"/>
            <a:chExt cx="1920875" cy="1271270"/>
          </a:xfrm>
        </p:grpSpPr>
        <p:pic>
          <p:nvPicPr>
            <p:cNvPr descr="C:/Users/fjdks/AppData/Roaming/PolarisOffice/ETemp/12172_18084496/fImage2655215195724.png" id="171" name="Google Shape;171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14185" y="3681095"/>
              <a:ext cx="1920875" cy="12153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2" name="Google Shape;172;p3"/>
            <p:cNvGrpSpPr/>
            <p:nvPr/>
          </p:nvGrpSpPr>
          <p:grpSpPr>
            <a:xfrm>
              <a:off x="7120255" y="3735070"/>
              <a:ext cx="1287145" cy="1217295"/>
              <a:chOff x="7120255" y="3735070"/>
              <a:chExt cx="1287145" cy="1217295"/>
            </a:xfrm>
          </p:grpSpPr>
          <p:grpSp>
            <p:nvGrpSpPr>
              <p:cNvPr id="173" name="Google Shape;173;p3"/>
              <p:cNvGrpSpPr/>
              <p:nvPr/>
            </p:nvGrpSpPr>
            <p:grpSpPr>
              <a:xfrm>
                <a:off x="7120255" y="3735070"/>
                <a:ext cx="1287145" cy="1217295"/>
                <a:chOff x="7120255" y="3735070"/>
                <a:chExt cx="1287145" cy="1217295"/>
              </a:xfrm>
            </p:grpSpPr>
            <p:sp>
              <p:nvSpPr>
                <p:cNvPr id="174" name="Google Shape;174;p3"/>
                <p:cNvSpPr/>
                <p:nvPr/>
              </p:nvSpPr>
              <p:spPr>
                <a:xfrm>
                  <a:off x="7164705" y="3735070"/>
                  <a:ext cx="1195070" cy="1217295"/>
                </a:xfrm>
                <a:prstGeom prst="ellipse">
                  <a:avLst/>
                </a:prstGeom>
                <a:solidFill>
                  <a:srgbClr val="F2F2F2"/>
                </a:solidFill>
                <a:ln cap="flat" cmpd="sng" w="2540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7402830" y="3952875"/>
                  <a:ext cx="826770" cy="339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ko-KR" sz="1600" u="none" cap="none" strike="noStrik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point.3</a:t>
                  </a:r>
                  <a:endParaRPr b="0" i="0" sz="16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7120255" y="4340225"/>
                  <a:ext cx="1287145" cy="3854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ko-KR">
                      <a:solidFill>
                        <a:srgbClr val="595959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상품 후기</a:t>
                  </a:r>
                  <a:endParaRPr/>
                </a:p>
              </p:txBody>
            </p:sp>
          </p:grpSp>
          <p:cxnSp>
            <p:nvCxnSpPr>
              <p:cNvPr id="177" name="Google Shape;177;p3"/>
              <p:cNvCxnSpPr/>
              <p:nvPr/>
            </p:nvCxnSpPr>
            <p:spPr>
              <a:xfrm>
                <a:off x="7320915" y="4279265"/>
                <a:ext cx="824865" cy="127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2626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78" name="Google Shape;178;p3"/>
          <p:cNvGrpSpPr/>
          <p:nvPr/>
        </p:nvGrpSpPr>
        <p:grpSpPr>
          <a:xfrm>
            <a:off x="9450705" y="3696970"/>
            <a:ext cx="1980567" cy="1275080"/>
            <a:chOff x="9450705" y="3696970"/>
            <a:chExt cx="1980567" cy="1275080"/>
          </a:xfrm>
        </p:grpSpPr>
        <p:pic>
          <p:nvPicPr>
            <p:cNvPr descr="C:/Users/fjdks/AppData/Roaming/PolarisOffice/ETemp/12172_18084496/fImage28941813806500.png" id="179" name="Google Shape;179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50705" y="3699510"/>
              <a:ext cx="1980567" cy="12725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" name="Google Shape;180;p3"/>
            <p:cNvGrpSpPr/>
            <p:nvPr/>
          </p:nvGrpSpPr>
          <p:grpSpPr>
            <a:xfrm>
              <a:off x="9810750" y="3696970"/>
              <a:ext cx="1287000" cy="1217400"/>
              <a:chOff x="9810750" y="3696970"/>
              <a:chExt cx="1287000" cy="1217400"/>
            </a:xfrm>
          </p:grpSpPr>
          <p:grpSp>
            <p:nvGrpSpPr>
              <p:cNvPr id="181" name="Google Shape;181;p3"/>
              <p:cNvGrpSpPr/>
              <p:nvPr/>
            </p:nvGrpSpPr>
            <p:grpSpPr>
              <a:xfrm>
                <a:off x="9810750" y="3696970"/>
                <a:ext cx="1287000" cy="1217400"/>
                <a:chOff x="9810750" y="3696970"/>
                <a:chExt cx="1287000" cy="1217400"/>
              </a:xfrm>
            </p:grpSpPr>
            <p:sp>
              <p:nvSpPr>
                <p:cNvPr id="182" name="Google Shape;182;p3"/>
                <p:cNvSpPr/>
                <p:nvPr/>
              </p:nvSpPr>
              <p:spPr>
                <a:xfrm>
                  <a:off x="9855200" y="3696970"/>
                  <a:ext cx="1195200" cy="1217400"/>
                </a:xfrm>
                <a:prstGeom prst="ellipse">
                  <a:avLst/>
                </a:prstGeom>
                <a:solidFill>
                  <a:srgbClr val="F2F2F2"/>
                </a:solidFill>
                <a:ln cap="flat" cmpd="sng" w="2540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>
                  <a:off x="10093325" y="3914775"/>
                  <a:ext cx="826800" cy="33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ko-KR" sz="1600" u="none" cap="none" strike="noStrik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point.4</a:t>
                  </a:r>
                  <a:endParaRPr b="0" i="0" sz="16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>
                  <a:off x="9810750" y="4302125"/>
                  <a:ext cx="1287000" cy="38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ko-KR" sz="1200">
                      <a:solidFill>
                        <a:srgbClr val="595959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배송 관리</a:t>
                  </a:r>
                  <a:endParaRPr/>
                </a:p>
              </p:txBody>
            </p:sp>
          </p:grpSp>
          <p:cxnSp>
            <p:nvCxnSpPr>
              <p:cNvPr id="185" name="Google Shape;185;p3"/>
              <p:cNvCxnSpPr/>
              <p:nvPr/>
            </p:nvCxnSpPr>
            <p:spPr>
              <a:xfrm>
                <a:off x="10010775" y="4241165"/>
                <a:ext cx="8250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2626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descr="C:/Users/fjdks/AppData/Roaming/PolarisOffice/ETemp/12172_18084496/fImage1113342136041.png" id="186" name="Google Shape;1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7528" y="2115798"/>
            <a:ext cx="1946910" cy="1272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3"/>
          <p:cNvGrpSpPr/>
          <p:nvPr/>
        </p:nvGrpSpPr>
        <p:grpSpPr>
          <a:xfrm>
            <a:off x="9802808" y="2148182"/>
            <a:ext cx="1287000" cy="1217400"/>
            <a:chOff x="7125970" y="2118995"/>
            <a:chExt cx="1287000" cy="1217400"/>
          </a:xfrm>
        </p:grpSpPr>
        <p:sp>
          <p:nvSpPr>
            <p:cNvPr id="188" name="Google Shape;188;p3"/>
            <p:cNvSpPr/>
            <p:nvPr/>
          </p:nvSpPr>
          <p:spPr>
            <a:xfrm>
              <a:off x="7170420" y="2118995"/>
              <a:ext cx="1195200" cy="12174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7408545" y="2336165"/>
              <a:ext cx="8268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point.</a:t>
              </a:r>
              <a:r>
                <a:rPr lang="ko-KR" sz="1600"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7125970" y="2723515"/>
              <a:ext cx="12870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 관리</a:t>
              </a:r>
              <a:endParaRPr b="0" i="0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91" name="Google Shape;191;p3"/>
          <p:cNvCxnSpPr/>
          <p:nvPr/>
        </p:nvCxnSpPr>
        <p:spPr>
          <a:xfrm>
            <a:off x="10036488" y="2691108"/>
            <a:ext cx="825000" cy="12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4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4" name="Google Shape;794;p34"/>
          <p:cNvGrpSpPr/>
          <p:nvPr/>
        </p:nvGrpSpPr>
        <p:grpSpPr>
          <a:xfrm>
            <a:off x="5996940" y="5805170"/>
            <a:ext cx="5612130" cy="864235"/>
            <a:chOff x="5996940" y="5805170"/>
            <a:chExt cx="5612130" cy="864235"/>
          </a:xfrm>
        </p:grpSpPr>
        <p:sp>
          <p:nvSpPr>
            <p:cNvPr id="795" name="Google Shape;795;p34"/>
            <p:cNvSpPr/>
            <p:nvPr/>
          </p:nvSpPr>
          <p:spPr>
            <a:xfrm>
              <a:off x="5996940" y="580517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5996940" y="606869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7" name="Google Shape;797;p34"/>
            <p:cNvSpPr txBox="1"/>
            <p:nvPr/>
          </p:nvSpPr>
          <p:spPr>
            <a:xfrm>
              <a:off x="7017385" y="6014720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매니저] QNA답변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98" name="Google Shape;798;p34"/>
          <p:cNvGrpSpPr/>
          <p:nvPr/>
        </p:nvGrpSpPr>
        <p:grpSpPr>
          <a:xfrm>
            <a:off x="191135" y="5752465"/>
            <a:ext cx="5612130" cy="864235"/>
            <a:chOff x="191135" y="5752465"/>
            <a:chExt cx="5612130" cy="864235"/>
          </a:xfrm>
        </p:grpSpPr>
        <p:sp>
          <p:nvSpPr>
            <p:cNvPr id="799" name="Google Shape;799;p34"/>
            <p:cNvSpPr/>
            <p:nvPr/>
          </p:nvSpPr>
          <p:spPr>
            <a:xfrm>
              <a:off x="191135" y="575246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191135" y="601599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1" name="Google Shape;801;p34"/>
            <p:cNvSpPr txBox="1"/>
            <p:nvPr/>
          </p:nvSpPr>
          <p:spPr>
            <a:xfrm>
              <a:off x="1211580" y="596201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매니저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QNA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02" name="Google Shape;802;p34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803" name="Google Shape;803;p34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4" name="Google Shape;804;p34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805" name="Google Shape;805;p34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4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4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4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34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34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34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12" name="Google Shape;8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4640"/>
            <a:ext cx="5543326" cy="403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450" y="1564650"/>
            <a:ext cx="5543326" cy="40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5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0" name="Google Shape;820;p35"/>
          <p:cNvGrpSpPr/>
          <p:nvPr/>
        </p:nvGrpSpPr>
        <p:grpSpPr>
          <a:xfrm>
            <a:off x="5996940" y="5805170"/>
            <a:ext cx="5612130" cy="864235"/>
            <a:chOff x="5996940" y="5805170"/>
            <a:chExt cx="5612130" cy="864235"/>
          </a:xfrm>
        </p:grpSpPr>
        <p:sp>
          <p:nvSpPr>
            <p:cNvPr id="821" name="Google Shape;821;p35"/>
            <p:cNvSpPr/>
            <p:nvPr/>
          </p:nvSpPr>
          <p:spPr>
            <a:xfrm>
              <a:off x="5996940" y="580517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5996940" y="606869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3" name="Google Shape;823;p35"/>
            <p:cNvSpPr txBox="1"/>
            <p:nvPr/>
          </p:nvSpPr>
          <p:spPr>
            <a:xfrm>
              <a:off x="7017385" y="6014720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[매니저] 리뷰삭제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24" name="Google Shape;824;p35"/>
          <p:cNvGrpSpPr/>
          <p:nvPr/>
        </p:nvGrpSpPr>
        <p:grpSpPr>
          <a:xfrm>
            <a:off x="191135" y="5752465"/>
            <a:ext cx="5612130" cy="864235"/>
            <a:chOff x="191135" y="5752465"/>
            <a:chExt cx="5612130" cy="864235"/>
          </a:xfrm>
        </p:grpSpPr>
        <p:sp>
          <p:nvSpPr>
            <p:cNvPr id="825" name="Google Shape;825;p35"/>
            <p:cNvSpPr/>
            <p:nvPr/>
          </p:nvSpPr>
          <p:spPr>
            <a:xfrm>
              <a:off x="191135" y="575246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191135" y="601599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7" name="Google Shape;827;p35"/>
            <p:cNvSpPr txBox="1"/>
            <p:nvPr/>
          </p:nvSpPr>
          <p:spPr>
            <a:xfrm>
              <a:off x="1211580" y="596201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매니저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]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리뷰 리스트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28" name="Google Shape;828;p35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829" name="Google Shape;829;p35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0" name="Google Shape;830;p35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831" name="Google Shape;831;p35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35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5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5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5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5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5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38" name="Google Shape;8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4640"/>
            <a:ext cx="5735954" cy="384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250" y="1564650"/>
            <a:ext cx="6100750" cy="384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6"/>
          <p:cNvSpPr txBox="1"/>
          <p:nvPr/>
        </p:nvSpPr>
        <p:spPr>
          <a:xfrm>
            <a:off x="488950" y="765175"/>
            <a:ext cx="210947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6" name="Google Shape;846;p36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847" name="Google Shape;847;p36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p36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849" name="Google Shape;849;p36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6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56" name="Google Shape;856;p36"/>
          <p:cNvGrpSpPr/>
          <p:nvPr/>
        </p:nvGrpSpPr>
        <p:grpSpPr>
          <a:xfrm>
            <a:off x="5996940" y="5805170"/>
            <a:ext cx="5612130" cy="864235"/>
            <a:chOff x="5996940" y="5805170"/>
            <a:chExt cx="5612130" cy="864235"/>
          </a:xfrm>
        </p:grpSpPr>
        <p:sp>
          <p:nvSpPr>
            <p:cNvPr id="857" name="Google Shape;857;p36"/>
            <p:cNvSpPr/>
            <p:nvPr/>
          </p:nvSpPr>
          <p:spPr>
            <a:xfrm>
              <a:off x="5996940" y="5805170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996940" y="6068695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6"/>
            <p:cNvSpPr txBox="1"/>
            <p:nvPr/>
          </p:nvSpPr>
          <p:spPr>
            <a:xfrm>
              <a:off x="7017385" y="6014720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b="1" lang="ko-KR" sz="1800">
                  <a:solidFill>
                    <a:srgbClr val="3F3F3F"/>
                  </a:solidFill>
                </a:rPr>
                <a:t>매니저] 상품추가</a:t>
              </a:r>
              <a:endPara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36"/>
          <p:cNvGrpSpPr/>
          <p:nvPr/>
        </p:nvGrpSpPr>
        <p:grpSpPr>
          <a:xfrm>
            <a:off x="191135" y="5752465"/>
            <a:ext cx="5612130" cy="864235"/>
            <a:chOff x="191135" y="5752465"/>
            <a:chExt cx="5612130" cy="864235"/>
          </a:xfrm>
        </p:grpSpPr>
        <p:sp>
          <p:nvSpPr>
            <p:cNvPr id="861" name="Google Shape;861;p36"/>
            <p:cNvSpPr/>
            <p:nvPr/>
          </p:nvSpPr>
          <p:spPr>
            <a:xfrm>
              <a:off x="191135" y="575246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191135" y="601599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6"/>
            <p:cNvSpPr txBox="1"/>
            <p:nvPr/>
          </p:nvSpPr>
          <p:spPr>
            <a:xfrm>
              <a:off x="1211580" y="596201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b="1" lang="ko-KR" sz="1800">
                  <a:solidFill>
                    <a:srgbClr val="3F3F3F"/>
                  </a:solidFill>
                </a:rPr>
                <a:t>매니저] 상품리스트</a:t>
              </a:r>
              <a:endPara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4" name="Google Shape;8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4005"/>
            <a:ext cx="5750562" cy="362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5256" y="1394356"/>
            <a:ext cx="5579568" cy="4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7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2" name="Google Shape;872;p37"/>
          <p:cNvGrpSpPr/>
          <p:nvPr/>
        </p:nvGrpSpPr>
        <p:grpSpPr>
          <a:xfrm>
            <a:off x="3115945" y="5772785"/>
            <a:ext cx="5760085" cy="864235"/>
            <a:chOff x="3115945" y="5772785"/>
            <a:chExt cx="5760085" cy="864235"/>
          </a:xfrm>
        </p:grpSpPr>
        <p:sp>
          <p:nvSpPr>
            <p:cNvPr id="873" name="Google Shape;873;p37"/>
            <p:cNvSpPr/>
            <p:nvPr/>
          </p:nvSpPr>
          <p:spPr>
            <a:xfrm>
              <a:off x="3115945" y="5772785"/>
              <a:ext cx="956945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3115945" y="6036310"/>
              <a:ext cx="956945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5" name="Google Shape;875;p37"/>
            <p:cNvSpPr txBox="1"/>
            <p:nvPr/>
          </p:nvSpPr>
          <p:spPr>
            <a:xfrm>
              <a:off x="4164965" y="5982335"/>
              <a:ext cx="471106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매니저] 상품삭제, 수정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76" name="Google Shape;876;p37"/>
          <p:cNvSpPr/>
          <p:nvPr/>
        </p:nvSpPr>
        <p:spPr>
          <a:xfrm>
            <a:off x="8479155" y="3600450"/>
            <a:ext cx="756285" cy="3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7" name="Google Shape;877;p37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878" name="Google Shape;878;p37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9" name="Google Shape;879;p37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880" name="Google Shape;880;p37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37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37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37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37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37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87" name="Google Shape;8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4640"/>
            <a:ext cx="5857671" cy="405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875" y="1564650"/>
            <a:ext cx="4981600" cy="40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8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95" name="Google Shape;895;p38"/>
          <p:cNvGrpSpPr/>
          <p:nvPr/>
        </p:nvGrpSpPr>
        <p:grpSpPr>
          <a:xfrm>
            <a:off x="191135" y="5752465"/>
            <a:ext cx="5612130" cy="864235"/>
            <a:chOff x="191135" y="5752465"/>
            <a:chExt cx="5612130" cy="864235"/>
          </a:xfrm>
        </p:grpSpPr>
        <p:sp>
          <p:nvSpPr>
            <p:cNvPr id="896" name="Google Shape;896;p38"/>
            <p:cNvSpPr/>
            <p:nvPr/>
          </p:nvSpPr>
          <p:spPr>
            <a:xfrm>
              <a:off x="191135" y="575246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191135" y="601599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8" name="Google Shape;898;p38"/>
            <p:cNvSpPr txBox="1"/>
            <p:nvPr/>
          </p:nvSpPr>
          <p:spPr>
            <a:xfrm>
              <a:off x="1211580" y="596201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매니저]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내정보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99" name="Google Shape;899;p38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900" name="Google Shape;900;p38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1" name="Google Shape;901;p38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902" name="Google Shape;902;p38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09" name="Google Shape;9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00" y="1569652"/>
            <a:ext cx="9096765" cy="402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9"/>
          <p:cNvSpPr txBox="1"/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16" name="Google Shape;916;p39"/>
          <p:cNvGrpSpPr/>
          <p:nvPr/>
        </p:nvGrpSpPr>
        <p:grpSpPr>
          <a:xfrm>
            <a:off x="191135" y="5752465"/>
            <a:ext cx="5612130" cy="864235"/>
            <a:chOff x="191135" y="5752465"/>
            <a:chExt cx="5612130" cy="864235"/>
          </a:xfrm>
        </p:grpSpPr>
        <p:sp>
          <p:nvSpPr>
            <p:cNvPr id="917" name="Google Shape;917;p39"/>
            <p:cNvSpPr/>
            <p:nvPr/>
          </p:nvSpPr>
          <p:spPr>
            <a:xfrm>
              <a:off x="191135" y="5752465"/>
              <a:ext cx="932180" cy="864235"/>
            </a:xfrm>
            <a:prstGeom prst="rect">
              <a:avLst/>
            </a:prstGeom>
            <a:solidFill>
              <a:srgbClr val="35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191135" y="6015990"/>
              <a:ext cx="932180" cy="33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9" name="Google Shape;919;p39"/>
            <p:cNvSpPr txBox="1"/>
            <p:nvPr/>
          </p:nvSpPr>
          <p:spPr>
            <a:xfrm>
              <a:off x="1211580" y="5962015"/>
              <a:ext cx="4591685" cy="516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매니저] 매니저 계정생성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20" name="Google Shape;920;p39"/>
          <p:cNvGrpSpPr/>
          <p:nvPr/>
        </p:nvGrpSpPr>
        <p:grpSpPr>
          <a:xfrm>
            <a:off x="0" y="-5080"/>
            <a:ext cx="12192000" cy="624598"/>
            <a:chOff x="0" y="-5080"/>
            <a:chExt cx="12192000" cy="624598"/>
          </a:xfrm>
        </p:grpSpPr>
        <p:sp>
          <p:nvSpPr>
            <p:cNvPr id="921" name="Google Shape;921;p39"/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2" name="Google Shape;922;p39"/>
            <p:cNvGrpSpPr/>
            <p:nvPr/>
          </p:nvGrpSpPr>
          <p:grpSpPr>
            <a:xfrm rot="5400000">
              <a:off x="7923531" y="-3418447"/>
              <a:ext cx="567690" cy="7508240"/>
              <a:chOff x="7923530" y="-3402965"/>
              <a:chExt cx="567690" cy="7508240"/>
            </a:xfrm>
          </p:grpSpPr>
          <p:sp>
            <p:nvSpPr>
              <p:cNvPr id="923" name="Google Shape;923;p39"/>
              <p:cNvSpPr/>
              <p:nvPr/>
            </p:nvSpPr>
            <p:spPr>
              <a:xfrm flipH="1" rot="-5400000">
                <a:off x="7775575" y="339026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39"/>
              <p:cNvSpPr/>
              <p:nvPr/>
            </p:nvSpPr>
            <p:spPr>
              <a:xfrm flipH="1" rot="-5400000">
                <a:off x="7774940" y="2288540"/>
                <a:ext cx="86550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39"/>
              <p:cNvSpPr/>
              <p:nvPr/>
            </p:nvSpPr>
            <p:spPr>
              <a:xfrm flipH="1" rot="-5400000">
                <a:off x="7775575" y="1186815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39"/>
              <p:cNvSpPr/>
              <p:nvPr/>
            </p:nvSpPr>
            <p:spPr>
              <a:xfrm flipH="1" rot="-5400000">
                <a:off x="7775575" y="11049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9"/>
              <p:cNvSpPr/>
              <p:nvPr/>
            </p:nvSpPr>
            <p:spPr>
              <a:xfrm flipH="1" rot="-5400000">
                <a:off x="7774305" y="-946150"/>
                <a:ext cx="866140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39"/>
              <p:cNvSpPr/>
              <p:nvPr/>
            </p:nvSpPr>
            <p:spPr>
              <a:xfrm flipH="1" rot="-5400000">
                <a:off x="7775575" y="-211836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9"/>
              <p:cNvSpPr/>
              <p:nvPr/>
            </p:nvSpPr>
            <p:spPr>
              <a:xfrm flipH="1" rot="-5400000">
                <a:off x="7775575" y="-3255010"/>
                <a:ext cx="862965" cy="567055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ko-KR" sz="15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30" name="Google Shape;9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4654"/>
            <a:ext cx="10528401" cy="36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/>
          <p:nvPr/>
        </p:nvSpPr>
        <p:spPr>
          <a:xfrm>
            <a:off x="0" y="-5080"/>
            <a:ext cx="12192000" cy="6204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488950" y="765175"/>
            <a:ext cx="419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참여인원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1018540" y="4112895"/>
            <a:ext cx="1658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장현수</a:t>
            </a:r>
            <a:endParaRPr b="0" i="0" sz="2000" u="none" cap="none" strike="noStrik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9" name="Google Shape;199;p5"/>
          <p:cNvCxnSpPr/>
          <p:nvPr/>
        </p:nvCxnSpPr>
        <p:spPr>
          <a:xfrm>
            <a:off x="1064260" y="4541520"/>
            <a:ext cx="9207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5"/>
          <p:cNvSpPr txBox="1"/>
          <p:nvPr/>
        </p:nvSpPr>
        <p:spPr>
          <a:xfrm>
            <a:off x="4608830" y="4186555"/>
            <a:ext cx="1659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유미현</a:t>
            </a:r>
            <a:endParaRPr b="0" i="0" sz="2000" u="none" cap="none" strike="noStrik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1" name="Google Shape;201;p5"/>
          <p:cNvCxnSpPr/>
          <p:nvPr/>
        </p:nvCxnSpPr>
        <p:spPr>
          <a:xfrm>
            <a:off x="4656455" y="4615180"/>
            <a:ext cx="9195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5"/>
          <p:cNvCxnSpPr/>
          <p:nvPr/>
        </p:nvCxnSpPr>
        <p:spPr>
          <a:xfrm>
            <a:off x="6993890" y="6940550"/>
            <a:ext cx="9207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3" name="Google Shape;203;p5"/>
          <p:cNvGrpSpPr/>
          <p:nvPr/>
        </p:nvGrpSpPr>
        <p:grpSpPr>
          <a:xfrm rot="5400000">
            <a:off x="7931286" y="-3412091"/>
            <a:ext cx="567318" cy="7507070"/>
            <a:chOff x="7930833" y="-3412172"/>
            <a:chExt cx="567318" cy="7507070"/>
          </a:xfrm>
        </p:grpSpPr>
        <p:sp>
          <p:nvSpPr>
            <p:cNvPr id="204" name="Google Shape;204;p5"/>
            <p:cNvSpPr/>
            <p:nvPr/>
          </p:nvSpPr>
          <p:spPr>
            <a:xfrm flipH="1" rot="-5400000">
              <a:off x="7782483" y="3379548"/>
              <a:ext cx="8637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9D9D9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 flipH="1" rot="-5400000">
              <a:off x="7781900" y="2277770"/>
              <a:ext cx="865500" cy="5670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 flipH="1" rot="-5400000">
              <a:off x="7782483" y="1176733"/>
              <a:ext cx="8637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 flipH="1" rot="-5400000">
              <a:off x="7782483" y="101678"/>
              <a:ext cx="8637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 flipH="1" rot="-5400000">
              <a:off x="7781900" y="-963905"/>
              <a:ext cx="8655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 flipH="1" rot="-5400000">
              <a:off x="7782483" y="-2127172"/>
              <a:ext cx="8637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 flipH="1" rot="-5400000">
              <a:off x="7782483" y="-3263822"/>
              <a:ext cx="863700" cy="567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1" name="Google Shape;211;p5"/>
          <p:cNvSpPr txBox="1"/>
          <p:nvPr/>
        </p:nvSpPr>
        <p:spPr>
          <a:xfrm>
            <a:off x="8352790" y="4099560"/>
            <a:ext cx="1659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이은택</a:t>
            </a:r>
            <a:endParaRPr b="0" i="0" sz="2000" u="none" cap="none" strike="noStrik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2" name="Google Shape;212;p5"/>
          <p:cNvCxnSpPr/>
          <p:nvPr/>
        </p:nvCxnSpPr>
        <p:spPr>
          <a:xfrm>
            <a:off x="8400415" y="4528185"/>
            <a:ext cx="920100" cy="6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5"/>
          <p:cNvSpPr txBox="1"/>
          <p:nvPr/>
        </p:nvSpPr>
        <p:spPr>
          <a:xfrm>
            <a:off x="8328660" y="4736465"/>
            <a:ext cx="30333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담당업무 : 개발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담당파트 : </a:t>
            </a:r>
            <a:r>
              <a:rPr lang="ko-KR">
                <a:solidFill>
                  <a:srgbClr val="262626"/>
                </a:solidFill>
              </a:rPr>
              <a:t>관리자/고객 회원가입, 로그인, 리뷰작성, 리뷰삭제, 내 정보 수정, 배송관리, 계정삭제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"/>
          <p:cNvSpPr txBox="1"/>
          <p:nvPr/>
        </p:nvSpPr>
        <p:spPr>
          <a:xfrm>
            <a:off x="999490" y="4687570"/>
            <a:ext cx="29217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담당업무 : 개발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담당파트 : </a:t>
            </a:r>
            <a:r>
              <a:rPr lang="ko-KR">
                <a:solidFill>
                  <a:srgbClr val="262626"/>
                </a:solidFill>
              </a:rPr>
              <a:t>상품 리스트 조회, 상품 주문, best 상품 조회, 상품 상세 정보, 상품 삭제, 상품 수정, 장바구니 수량 변경, 장바구니 주문</a:t>
            </a:r>
            <a:endParaRPr/>
          </a:p>
        </p:txBody>
      </p:sp>
      <p:sp>
        <p:nvSpPr>
          <p:cNvPr id="215" name="Google Shape;215;p5"/>
          <p:cNvSpPr txBox="1"/>
          <p:nvPr/>
        </p:nvSpPr>
        <p:spPr>
          <a:xfrm>
            <a:off x="4578350" y="4709795"/>
            <a:ext cx="30333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담당업무 : 개발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담당파트 :</a:t>
            </a:r>
            <a:r>
              <a:rPr lang="ko-KR">
                <a:solidFill>
                  <a:srgbClr val="262626"/>
                </a:solidFill>
              </a:rPr>
              <a:t> 공지사항, q&amp;a게시판</a:t>
            </a:r>
            <a:endParaRPr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</a:endParaRPr>
          </a:p>
        </p:txBody>
      </p:sp>
      <p:pic>
        <p:nvPicPr>
          <p:cNvPr id="216" name="Google Shape;21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324" y="2025450"/>
            <a:ext cx="1436519" cy="190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0150" y="2050264"/>
            <a:ext cx="1436525" cy="185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"/>
          <p:cNvPicPr preferRelativeResize="0"/>
          <p:nvPr/>
        </p:nvPicPr>
        <p:blipFill rotWithShape="1">
          <a:blip r:embed="rId5">
            <a:alphaModFix/>
          </a:blip>
          <a:srcRect b="0" l="6777" r="6777" t="0"/>
          <a:stretch/>
        </p:blipFill>
        <p:spPr>
          <a:xfrm>
            <a:off x="5091300" y="2050275"/>
            <a:ext cx="1436526" cy="184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/>
          <p:nvPr/>
        </p:nvSpPr>
        <p:spPr>
          <a:xfrm>
            <a:off x="0" y="-42787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488950" y="765175"/>
            <a:ext cx="332867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일정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551180" y="1485900"/>
            <a:ext cx="7739380" cy="305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프로젝트 기간 : 202</a:t>
            </a:r>
            <a:r>
              <a:rPr lang="ko-KR" sz="2000">
                <a:solidFill>
                  <a:schemeClr val="dk2"/>
                </a:solidFill>
              </a:rPr>
              <a:t>3</a:t>
            </a:r>
            <a:r>
              <a:rPr b="0" i="0" lang="ko-K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dk2"/>
                </a:solidFill>
              </a:rPr>
              <a:t>10</a:t>
            </a:r>
            <a:r>
              <a:rPr b="0" i="0" lang="ko-K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dk2"/>
                </a:solidFill>
              </a:rPr>
              <a:t>31</a:t>
            </a:r>
            <a:r>
              <a:rPr b="0" i="0" lang="ko-K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~ 202</a:t>
            </a:r>
            <a:r>
              <a:rPr lang="ko-KR" sz="2000">
                <a:solidFill>
                  <a:schemeClr val="dk2"/>
                </a:solidFill>
              </a:rPr>
              <a:t>3</a:t>
            </a:r>
            <a:r>
              <a:rPr b="0" i="0" lang="ko-K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dk2"/>
                </a:solidFill>
              </a:rPr>
              <a:t>1</a:t>
            </a:r>
            <a:r>
              <a:rPr b="0" i="0" lang="ko-K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ko-KR" sz="2000">
                <a:solidFill>
                  <a:schemeClr val="dk2"/>
                </a:solidFill>
              </a:rPr>
              <a:t>17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6" name="Google Shape;226;p6"/>
          <p:cNvGraphicFramePr/>
          <p:nvPr/>
        </p:nvGraphicFramePr>
        <p:xfrm>
          <a:off x="622300" y="21224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{05E6CEA0-23A2-4F26-930F-BF95F4B38797}</a:tableStyleId>
              </a:tblPr>
              <a:tblGrid>
                <a:gridCol w="2533575"/>
                <a:gridCol w="2533575"/>
                <a:gridCol w="2533575"/>
                <a:gridCol w="2534575"/>
              </a:tblGrid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제안</a:t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분석/설계</a:t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디자인</a:t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</a:t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</a:t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</a:tbl>
          </a:graphicData>
        </a:graphic>
      </p:graphicFrame>
      <p:sp>
        <p:nvSpPr>
          <p:cNvPr id="227" name="Google Shape;227;p6"/>
          <p:cNvSpPr/>
          <p:nvPr/>
        </p:nvSpPr>
        <p:spPr>
          <a:xfrm>
            <a:off x="3530215" y="2323145"/>
            <a:ext cx="15780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4111470" y="3067685"/>
            <a:ext cx="15780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5255905" y="3812195"/>
            <a:ext cx="24402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5255895" y="4556735"/>
            <a:ext cx="41562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9181530" y="5269230"/>
            <a:ext cx="15762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2" name="Google Shape;232;p6"/>
          <p:cNvGrpSpPr/>
          <p:nvPr/>
        </p:nvGrpSpPr>
        <p:grpSpPr>
          <a:xfrm rot="5400000">
            <a:off x="7931627" y="-3440268"/>
            <a:ext cx="567372" cy="7507605"/>
            <a:chOff x="7930833" y="-3318193"/>
            <a:chExt cx="567372" cy="7507605"/>
          </a:xfrm>
        </p:grpSpPr>
        <p:sp>
          <p:nvSpPr>
            <p:cNvPr id="233" name="Google Shape;233;p6"/>
            <p:cNvSpPr/>
            <p:nvPr/>
          </p:nvSpPr>
          <p:spPr>
            <a:xfrm flipH="1" rot="-5400000">
              <a:off x="7782560" y="3474085"/>
              <a:ext cx="86360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9D9D9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 flipH="1" rot="-5400000">
              <a:off x="7781925" y="2372360"/>
              <a:ext cx="86550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 flipH="1" rot="-5400000">
              <a:off x="7782560" y="1270635"/>
              <a:ext cx="863600" cy="56705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 flipH="1" rot="-5400000">
              <a:off x="7782560" y="195580"/>
              <a:ext cx="86360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 flipH="1" rot="-5400000">
              <a:off x="7781925" y="-869315"/>
              <a:ext cx="86550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 flipH="1" rot="-5400000">
              <a:off x="7782560" y="-2033270"/>
              <a:ext cx="86360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 flipH="1" rot="-5400000">
              <a:off x="7782560" y="-3169920"/>
              <a:ext cx="86360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7"/>
          <p:cNvSpPr txBox="1"/>
          <p:nvPr/>
        </p:nvSpPr>
        <p:spPr>
          <a:xfrm>
            <a:off x="488950" y="765175"/>
            <a:ext cx="331470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구성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6" name="Google Shape;246;p7"/>
          <p:cNvGrpSpPr/>
          <p:nvPr/>
        </p:nvGrpSpPr>
        <p:grpSpPr>
          <a:xfrm>
            <a:off x="622300" y="1741170"/>
            <a:ext cx="10873105" cy="5246370"/>
            <a:chOff x="622300" y="1741170"/>
            <a:chExt cx="10873105" cy="5246370"/>
          </a:xfrm>
        </p:grpSpPr>
        <p:sp>
          <p:nvSpPr>
            <p:cNvPr id="247" name="Google Shape;247;p7"/>
            <p:cNvSpPr txBox="1"/>
            <p:nvPr/>
          </p:nvSpPr>
          <p:spPr>
            <a:xfrm>
              <a:off x="672465" y="2261235"/>
              <a:ext cx="4994910" cy="438277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4850" lIns="70650" spcFirstLastPara="1" rIns="70650" wrap="square" tIns="70650">
              <a:noAutofit/>
            </a:bodyPr>
            <a:lstStyle/>
            <a:p>
              <a:pPr indent="-28023" lvl="0" marL="8409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r>
                <a:t/>
              </a:r>
              <a:endParaRPr b="0" i="0" sz="883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622300" y="1741170"/>
              <a:ext cx="2268220" cy="39179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 구분명</a:t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898525" y="2312670"/>
              <a:ext cx="4794250" cy="4674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 툴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</a:t>
              </a:r>
              <a:r>
                <a:rPr b="1" i="0" lang="ko-KR" sz="1400" u="none" cap="none" strike="noStrike">
                  <a:solidFill>
                    <a:schemeClr val="dk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MariaDB, </a:t>
              </a:r>
              <a:r>
                <a:rPr b="1" lang="ko-KR">
                  <a:solidFill>
                    <a:schemeClr val="dk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heidiSQL, eclipse</a:t>
              </a:r>
              <a:br>
                <a:rPr b="0" i="0" lang="ko-KR" sz="1600" u="none" cap="none" strike="noStrike">
                  <a:solidFill>
                    <a:schemeClr val="dk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endParaRPr b="0" i="0" sz="16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언어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</a:t>
              </a:r>
              <a:r>
                <a:rPr b="1" i="0" lang="ko-KR" sz="1400" u="none" cap="none" strike="noStrike">
                  <a:solidFill>
                    <a:schemeClr val="dk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JAVA, SQL</a:t>
              </a:r>
              <a:br>
                <a:rPr b="1" i="0" lang="ko-KR" sz="1400" u="none" cap="none" strike="noStrike">
                  <a:solidFill>
                    <a:schemeClr val="dk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endParaRPr b="1" i="0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기술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</a:t>
              </a:r>
              <a:r>
                <a:rPr b="1" i="0" lang="ko-KR" sz="1400" u="none" cap="none" strike="noStrike">
                  <a:solidFill>
                    <a:schemeClr val="dk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jQuery, Javascrip</a:t>
              </a:r>
              <a:r>
                <a:rPr b="1" lang="ko-KR">
                  <a:solidFill>
                    <a:schemeClr val="dk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</a:t>
              </a:r>
              <a:br>
                <a:rPr b="0" i="0" lang="ko-KR" sz="1600" u="none" cap="none" strike="noStrike">
                  <a:solidFill>
                    <a:schemeClr val="dk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endParaRPr b="0" i="0" sz="16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b="1" i="0" lang="ko-KR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플랫폼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ko-KR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: </a:t>
              </a:r>
              <a:r>
                <a:rPr b="1" i="0" lang="ko-KR" sz="1400" u="none" cap="none" strike="noStrike">
                  <a:solidFill>
                    <a:schemeClr val="dk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AWS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b="1" i="0" lang="ko-KR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Library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ko-KR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: </a:t>
              </a:r>
              <a:r>
                <a:rPr b="1" i="0" lang="ko-KR" sz="1400" u="none" cap="none" strike="noStrike">
                  <a:solidFill>
                    <a:schemeClr val="dk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JSTL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50" name="Google Shape;250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68695" y="2261235"/>
              <a:ext cx="5426710" cy="43929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p7"/>
          <p:cNvGrpSpPr/>
          <p:nvPr/>
        </p:nvGrpSpPr>
        <p:grpSpPr>
          <a:xfrm rot="5400000">
            <a:off x="7923849" y="-3403918"/>
            <a:ext cx="567690" cy="7508240"/>
            <a:chOff x="7923530" y="-3403600"/>
            <a:chExt cx="567690" cy="7508240"/>
          </a:xfrm>
        </p:grpSpPr>
        <p:sp>
          <p:nvSpPr>
            <p:cNvPr id="252" name="Google Shape;252;p7"/>
            <p:cNvSpPr/>
            <p:nvPr/>
          </p:nvSpPr>
          <p:spPr>
            <a:xfrm flipH="1" rot="-5400000">
              <a:off x="7775575" y="3389630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 flipH="1" rot="-5400000">
              <a:off x="7774940" y="2287905"/>
              <a:ext cx="86550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p7"/>
            <p:cNvSpPr/>
            <p:nvPr/>
          </p:nvSpPr>
          <p:spPr>
            <a:xfrm flipH="1" rot="-5400000">
              <a:off x="7775575" y="1186180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5" name="Google Shape;255;p7"/>
            <p:cNvSpPr/>
            <p:nvPr/>
          </p:nvSpPr>
          <p:spPr>
            <a:xfrm flipH="1" rot="-5400000">
              <a:off x="7775575" y="109855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 flipH="1" rot="-5400000">
              <a:off x="7774305" y="-946785"/>
              <a:ext cx="86614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 flipH="1" rot="-5400000">
              <a:off x="7775575" y="-2118995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p7"/>
            <p:cNvSpPr/>
            <p:nvPr/>
          </p:nvSpPr>
          <p:spPr>
            <a:xfrm flipH="1" rot="-5400000">
              <a:off x="7775575" y="-3255645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59" name="Google Shape;25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2855" y="2644775"/>
            <a:ext cx="86233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1525" y="2643505"/>
            <a:ext cx="776605" cy="94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3220" y="3912235"/>
            <a:ext cx="1584960" cy="115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1785" y="2666365"/>
            <a:ext cx="575945" cy="85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75400" y="5672455"/>
            <a:ext cx="1619250" cy="67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48656" y="5482587"/>
            <a:ext cx="862326" cy="86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42850" y="5482588"/>
            <a:ext cx="862325" cy="8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"/>
          <p:cNvSpPr txBox="1"/>
          <p:nvPr/>
        </p:nvSpPr>
        <p:spPr>
          <a:xfrm>
            <a:off x="488950" y="765175"/>
            <a:ext cx="331470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내용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9"/>
          <p:cNvSpPr txBox="1"/>
          <p:nvPr/>
        </p:nvSpPr>
        <p:spPr>
          <a:xfrm>
            <a:off x="509905" y="2132330"/>
            <a:ext cx="8368665" cy="46234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8024" lvl="0" marL="84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8974455" y="2166620"/>
            <a:ext cx="3216275" cy="3357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프레젠테이션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화장품 스토어에 </a:t>
            </a: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적용될 화면 구성을 </a:t>
            </a:r>
            <a:r>
              <a:rPr b="1" i="0" lang="ko-KR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프레젠테이션</a:t>
            </a: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이용하여 팀원간 기능별 파트로 나누어, 프로토타입의 기본 화면을 구성함.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9"/>
          <p:cNvSpPr txBox="1"/>
          <p:nvPr/>
        </p:nvSpPr>
        <p:spPr>
          <a:xfrm>
            <a:off x="509905" y="1651000"/>
            <a:ext cx="77393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화면 기획서 (프로토 타입)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6" name="Google Shape;276;p9"/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277" name="Google Shape;277;p9"/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6" name="Google Shape;2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75" y="2195200"/>
            <a:ext cx="8230201" cy="456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 txBox="1"/>
          <p:nvPr/>
        </p:nvSpPr>
        <p:spPr>
          <a:xfrm>
            <a:off x="488950" y="765175"/>
            <a:ext cx="331470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내용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0"/>
          <p:cNvSpPr txBox="1"/>
          <p:nvPr/>
        </p:nvSpPr>
        <p:spPr>
          <a:xfrm>
            <a:off x="509905" y="1651000"/>
            <a:ext cx="7739380" cy="305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요구사항 정의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8672195" y="2458030"/>
            <a:ext cx="31623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툴 </a:t>
            </a: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i="0" lang="ko-KR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스프레드시트</a:t>
            </a:r>
            <a:endParaRPr b="1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팀원간 요구사항의 합을 바탕으로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화장품 스토어 </a:t>
            </a: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프로젝트에 적용할 기능을 </a:t>
            </a: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사용하는 계층별로</a:t>
            </a: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정리함.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6" name="Google Shape;296;p10"/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297" name="Google Shape;297;p10"/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06" name="Google Shape;30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00" y="2458037"/>
            <a:ext cx="7739377" cy="340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"/>
          <p:cNvSpPr txBox="1"/>
          <p:nvPr/>
        </p:nvSpPr>
        <p:spPr>
          <a:xfrm>
            <a:off x="488950" y="765175"/>
            <a:ext cx="315468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내용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426085" y="2132330"/>
            <a:ext cx="7364730" cy="462407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075" lIns="70475" spcFirstLastPara="1" rIns="70475" wrap="square" tIns="70475">
            <a:noAutofit/>
          </a:bodyPr>
          <a:lstStyle/>
          <a:p>
            <a:pPr indent="-27939" lvl="0" marL="838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Arial"/>
              <a:buNone/>
            </a:pPr>
            <a:r>
              <a:t/>
            </a:r>
            <a:endParaRPr b="0" i="0" sz="88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8702040" y="2234565"/>
            <a:ext cx="287274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정의서와 기능 정의서를 기반으로 논리ERD 설계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테이블의 KEY와 테이블 간의 외래키 및 관계 설정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12"/>
          <p:cNvSpPr txBox="1"/>
          <p:nvPr/>
        </p:nvSpPr>
        <p:spPr>
          <a:xfrm>
            <a:off x="509905" y="1651000"/>
            <a:ext cx="7739380" cy="305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논리적 ERD 설계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7" name="Google Shape;317;p12"/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318" name="Google Shape;318;p12"/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12"/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참여인원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2"/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12"/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p12"/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12"/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0" i="0" sz="15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4" name="Google Shape;324;p12"/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소감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" name="Google Shape;325;p12"/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구성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p12"/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ko-KR" sz="1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제안/내용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7" name="Google Shape;32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50" y="2234575"/>
            <a:ext cx="4984850" cy="44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